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Comfortaa SemiBold"/>
      <p:regular r:id="rId30"/>
      <p:bold r:id="rId31"/>
    </p:embeddedFont>
    <p:embeddedFont>
      <p:font typeface="Raleway"/>
      <p:regular r:id="rId32"/>
      <p:bold r:id="rId33"/>
      <p:italic r:id="rId34"/>
      <p:boldItalic r:id="rId35"/>
    </p:embeddedFont>
    <p:embeddedFont>
      <p:font typeface="Raleway SemiBold"/>
      <p:regular r:id="rId36"/>
      <p:bold r:id="rId37"/>
      <p:italic r:id="rId38"/>
      <p:boldItalic r:id="rId39"/>
    </p:embeddedFont>
    <p:embeddedFont>
      <p:font typeface="Roboto"/>
      <p:regular r:id="rId40"/>
      <p:bold r:id="rId41"/>
      <p:italic r:id="rId42"/>
      <p:boldItalic r:id="rId43"/>
    </p:embeddedFont>
    <p:embeddedFont>
      <p:font typeface="Raleway ExtraBold"/>
      <p:bold r:id="rId44"/>
      <p:boldItalic r:id="rId45"/>
    </p:embeddedFont>
    <p:embeddedFont>
      <p:font typeface="Lato"/>
      <p:regular r:id="rId46"/>
      <p:bold r:id="rId47"/>
      <p:italic r:id="rId48"/>
      <p:boldItalic r:id="rId49"/>
    </p:embeddedFont>
    <p:embeddedFont>
      <p:font typeface="Raleway Black"/>
      <p:bold r:id="rId50"/>
      <p:boldItalic r:id="rId51"/>
    </p:embeddedFont>
    <p:embeddedFont>
      <p:font typeface="Merriweather Black"/>
      <p:bold r:id="rId52"/>
      <p:boldItalic r:id="rId53"/>
    </p:embeddedFont>
    <p:embeddedFont>
      <p:font typeface="Merriweather"/>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alewayExtraBold-bold.fntdata"/><Relationship Id="rId43" Type="http://schemas.openxmlformats.org/officeDocument/2006/relationships/font" Target="fonts/Roboto-boldItalic.fntdata"/><Relationship Id="rId46" Type="http://schemas.openxmlformats.org/officeDocument/2006/relationships/font" Target="fonts/Lato-regular.fntdata"/><Relationship Id="rId45" Type="http://schemas.openxmlformats.org/officeDocument/2006/relationships/font" Target="fonts/RalewayExtraBold-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omfortaaSemiBold-bold.fntdata"/><Relationship Id="rId30" Type="http://schemas.openxmlformats.org/officeDocument/2006/relationships/font" Target="fonts/ComfortaaSemiBold-regular.fntdata"/><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RalewaySemiBold-bold.fntdata"/><Relationship Id="rId36" Type="http://schemas.openxmlformats.org/officeDocument/2006/relationships/font" Target="fonts/RalewaySemiBold-regular.fntdata"/><Relationship Id="rId39" Type="http://schemas.openxmlformats.org/officeDocument/2006/relationships/font" Target="fonts/RalewaySemiBold-boldItalic.fntdata"/><Relationship Id="rId38" Type="http://schemas.openxmlformats.org/officeDocument/2006/relationships/font" Target="fonts/RalewaySemi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Black-boldItalic.fntdata"/><Relationship Id="rId50" Type="http://schemas.openxmlformats.org/officeDocument/2006/relationships/font" Target="fonts/RalewayBlack-bold.fntdata"/><Relationship Id="rId53" Type="http://schemas.openxmlformats.org/officeDocument/2006/relationships/font" Target="fonts/MerriweatherBlack-boldItalic.fntdata"/><Relationship Id="rId52" Type="http://schemas.openxmlformats.org/officeDocument/2006/relationships/font" Target="fonts/MerriweatherBlack-bold.fntdata"/><Relationship Id="rId11" Type="http://schemas.openxmlformats.org/officeDocument/2006/relationships/slide" Target="slides/slide4.xml"/><Relationship Id="rId55" Type="http://schemas.openxmlformats.org/officeDocument/2006/relationships/font" Target="fonts/Merriweather-bold.fntdata"/><Relationship Id="rId10" Type="http://schemas.openxmlformats.org/officeDocument/2006/relationships/slide" Target="slides/slide3.xml"/><Relationship Id="rId54" Type="http://schemas.openxmlformats.org/officeDocument/2006/relationships/font" Target="fonts/Merriweather-regular.fntdata"/><Relationship Id="rId13" Type="http://schemas.openxmlformats.org/officeDocument/2006/relationships/slide" Target="slides/slide6.xml"/><Relationship Id="rId57" Type="http://schemas.openxmlformats.org/officeDocument/2006/relationships/font" Target="fonts/Merriweather-boldItalic.fntdata"/><Relationship Id="rId12" Type="http://schemas.openxmlformats.org/officeDocument/2006/relationships/slide" Target="slides/slide5.xml"/><Relationship Id="rId56" Type="http://schemas.openxmlformats.org/officeDocument/2006/relationships/font" Target="fonts/Merriweather-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ef2e3c0a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11ef2e3c0a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1ef2e3c0a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ef2e3c0a8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ef2e3c0a8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ef2e3c0a8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11ef2e3c0a8_1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11ef2e3c0a8_1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838cfc21070a1fe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7838cfc21070a1fe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616">
              <a:solidFill>
                <a:srgbClr val="595959"/>
              </a:solidFill>
              <a:latin typeface="Lato"/>
              <a:ea typeface="Lato"/>
              <a:cs typeface="Lato"/>
              <a:sym typeface="Lato"/>
            </a:endParaRPr>
          </a:p>
        </p:txBody>
      </p:sp>
      <p:sp>
        <p:nvSpPr>
          <p:cNvPr id="424" name="Google Shape;424;g7838cfc21070a1fe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7838cfc21070a1fe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838cfc21070a1fe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838cfc21070a1fe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838cfc21070a1fe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ec7805b54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11ec7805b54_1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11ec7805b54_1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ec7805b54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11ec7805b54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11ec7805b54_1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ec7805b54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11ec7805b54_1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11ec7805b54_1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63e1ade10cf74cc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63e1ade10cf74cc3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63e1ade10cf74cc3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3e1ade10cf74cc3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g63e1ade10cf74cc3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g63e1ade10cf74cc3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ef2e3c0a8_0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11ef2e3c0a8_0_3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1ef2e3c0a8_0_3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63e1ade10cf74cc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63e1ade10cf74cc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g63e1ade10cf74cc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7838cfc21070a1fe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7838cfc21070a1fe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7838cfc21070a1fe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7838cfc21070a1fe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ef2e3c0a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11ef2e3c0a8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p:txBody>
      </p:sp>
      <p:sp>
        <p:nvSpPr>
          <p:cNvPr id="322" name="Google Shape;322;g11ef2e3c0a8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ef2e3c0a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1ef2e3c0a8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11ef2e3c0a8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ef2e3c0a8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11ef2e3c0a8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p:txBody>
      </p:sp>
      <p:sp>
        <p:nvSpPr>
          <p:cNvPr id="339" name="Google Shape;339;g11ef2e3c0a8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ef2e3c0a8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11ef2e3c0a8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11ef2e3c0a8_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ef2e3c0a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11ef2e3c0a8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11ef2e3c0a8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ef2e3c0a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11ef2e3c0a8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11ef2e3c0a8_1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ef2e3c0a8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11ef2e3c0a8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1ef2e3c0a8_1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presentationgo.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50" name="Shape 50"/>
        <p:cNvGrpSpPr/>
        <p:nvPr/>
      </p:nvGrpSpPr>
      <p:grpSpPr>
        <a:xfrm>
          <a:off x="0" y="0"/>
          <a:ext cx="0" cy="0"/>
          <a:chOff x="0" y="0"/>
          <a:chExt cx="0" cy="0"/>
        </a:xfrm>
      </p:grpSpPr>
      <p:sp>
        <p:nvSpPr>
          <p:cNvPr id="51" name="Google Shape;51;p13"/>
          <p:cNvSpPr/>
          <p:nvPr/>
        </p:nvSpPr>
        <p:spPr>
          <a:xfrm>
            <a:off x="824870" y="0"/>
            <a:ext cx="8320104" cy="2684124"/>
          </a:xfrm>
          <a:custGeom>
            <a:rect b="b" l="l" r="r" t="t"/>
            <a:pathLst>
              <a:path extrusionOk="0" h="21600" w="21600">
                <a:moveTo>
                  <a:pt x="21600" y="21600"/>
                </a:moveTo>
                <a:lnTo>
                  <a:pt x="3079" y="21600"/>
                </a:lnTo>
                <a:cubicBezTo>
                  <a:pt x="1377" y="21600"/>
                  <a:pt x="0" y="17331"/>
                  <a:pt x="0" y="12057"/>
                </a:cubicBezTo>
                <a:lnTo>
                  <a:pt x="0" y="0"/>
                </a:lnTo>
                <a:lnTo>
                  <a:pt x="21600" y="0"/>
                </a:lnTo>
                <a:lnTo>
                  <a:pt x="21600" y="21600"/>
                </a:lnTo>
                <a:close/>
              </a:path>
            </a:pathLst>
          </a:custGeom>
          <a:solidFill>
            <a:srgbClr val="194A5D"/>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 name="Google Shape;52;p13"/>
          <p:cNvSpPr/>
          <p:nvPr/>
        </p:nvSpPr>
        <p:spPr>
          <a:xfrm>
            <a:off x="1177295" y="1363025"/>
            <a:ext cx="7966728" cy="3780486"/>
          </a:xfrm>
          <a:custGeom>
            <a:rect b="b" l="l" r="r" t="t"/>
            <a:pathLst>
              <a:path extrusionOk="0" h="21600" w="21600">
                <a:moveTo>
                  <a:pt x="21600" y="0"/>
                </a:moveTo>
                <a:lnTo>
                  <a:pt x="21600" y="272"/>
                </a:lnTo>
                <a:lnTo>
                  <a:pt x="6123" y="272"/>
                </a:lnTo>
                <a:cubicBezTo>
                  <a:pt x="4522" y="272"/>
                  <a:pt x="3016" y="1584"/>
                  <a:pt x="1885" y="3973"/>
                </a:cubicBezTo>
                <a:cubicBezTo>
                  <a:pt x="754" y="6356"/>
                  <a:pt x="129" y="9529"/>
                  <a:pt x="129" y="12903"/>
                </a:cubicBezTo>
                <a:lnTo>
                  <a:pt x="129" y="21600"/>
                </a:lnTo>
                <a:lnTo>
                  <a:pt x="0" y="21600"/>
                </a:lnTo>
                <a:lnTo>
                  <a:pt x="0" y="12903"/>
                </a:lnTo>
                <a:cubicBezTo>
                  <a:pt x="0" y="9459"/>
                  <a:pt x="638" y="6220"/>
                  <a:pt x="1792" y="3782"/>
                </a:cubicBezTo>
                <a:cubicBezTo>
                  <a:pt x="2949" y="1344"/>
                  <a:pt x="4486" y="5"/>
                  <a:pt x="6121" y="5"/>
                </a:cubicBezTo>
                <a:lnTo>
                  <a:pt x="21600" y="5"/>
                </a:lnTo>
                <a:close/>
                <a:moveTo>
                  <a:pt x="2211" y="4653"/>
                </a:moveTo>
                <a:cubicBezTo>
                  <a:pt x="1129" y="6933"/>
                  <a:pt x="532" y="9970"/>
                  <a:pt x="532" y="13197"/>
                </a:cubicBezTo>
                <a:lnTo>
                  <a:pt x="532" y="21589"/>
                </a:lnTo>
                <a:lnTo>
                  <a:pt x="661" y="21589"/>
                </a:lnTo>
                <a:lnTo>
                  <a:pt x="661" y="13197"/>
                </a:lnTo>
                <a:cubicBezTo>
                  <a:pt x="661" y="10041"/>
                  <a:pt x="1245" y="7075"/>
                  <a:pt x="2304" y="4844"/>
                </a:cubicBezTo>
                <a:cubicBezTo>
                  <a:pt x="3362" y="2612"/>
                  <a:pt x="4770" y="1382"/>
                  <a:pt x="6268" y="1382"/>
                </a:cubicBezTo>
                <a:lnTo>
                  <a:pt x="21600" y="1382"/>
                </a:lnTo>
                <a:lnTo>
                  <a:pt x="21600" y="1110"/>
                </a:lnTo>
                <a:lnTo>
                  <a:pt x="6268" y="1110"/>
                </a:lnTo>
                <a:cubicBezTo>
                  <a:pt x="4734" y="1116"/>
                  <a:pt x="3295" y="2373"/>
                  <a:pt x="2211" y="4653"/>
                </a:cubicBezTo>
                <a:close/>
                <a:moveTo>
                  <a:pt x="1061" y="13497"/>
                </a:moveTo>
                <a:lnTo>
                  <a:pt x="1061" y="21595"/>
                </a:lnTo>
                <a:lnTo>
                  <a:pt x="1190" y="21595"/>
                </a:lnTo>
                <a:lnTo>
                  <a:pt x="1190" y="13497"/>
                </a:lnTo>
                <a:cubicBezTo>
                  <a:pt x="1190" y="7434"/>
                  <a:pt x="3530" y="2503"/>
                  <a:pt x="6407" y="2503"/>
                </a:cubicBezTo>
                <a:lnTo>
                  <a:pt x="21600" y="2503"/>
                </a:lnTo>
                <a:lnTo>
                  <a:pt x="21600" y="2231"/>
                </a:lnTo>
                <a:lnTo>
                  <a:pt x="6407" y="2231"/>
                </a:lnTo>
                <a:cubicBezTo>
                  <a:pt x="3461" y="2231"/>
                  <a:pt x="1061" y="7287"/>
                  <a:pt x="1061" y="13497"/>
                </a:cubicBezTo>
                <a:close/>
                <a:moveTo>
                  <a:pt x="1591" y="13899"/>
                </a:moveTo>
                <a:lnTo>
                  <a:pt x="1591" y="21595"/>
                </a:lnTo>
                <a:lnTo>
                  <a:pt x="1720" y="21595"/>
                </a:lnTo>
                <a:lnTo>
                  <a:pt x="1720" y="13899"/>
                </a:lnTo>
                <a:cubicBezTo>
                  <a:pt x="1720" y="8234"/>
                  <a:pt x="3907" y="3619"/>
                  <a:pt x="6598" y="3619"/>
                </a:cubicBezTo>
                <a:lnTo>
                  <a:pt x="21600" y="3619"/>
                </a:lnTo>
                <a:lnTo>
                  <a:pt x="21600" y="3347"/>
                </a:lnTo>
                <a:lnTo>
                  <a:pt x="6598" y="3347"/>
                </a:lnTo>
                <a:cubicBezTo>
                  <a:pt x="3838" y="3347"/>
                  <a:pt x="1591" y="8082"/>
                  <a:pt x="1591" y="13899"/>
                </a:cubicBezTo>
                <a:close/>
                <a:moveTo>
                  <a:pt x="2120" y="14351"/>
                </a:moveTo>
                <a:lnTo>
                  <a:pt x="2120" y="21595"/>
                </a:lnTo>
                <a:lnTo>
                  <a:pt x="2249" y="21595"/>
                </a:lnTo>
                <a:lnTo>
                  <a:pt x="2249" y="14351"/>
                </a:lnTo>
                <a:cubicBezTo>
                  <a:pt x="2249" y="9050"/>
                  <a:pt x="4297" y="4735"/>
                  <a:pt x="6813" y="4735"/>
                </a:cubicBezTo>
                <a:lnTo>
                  <a:pt x="21600" y="4735"/>
                </a:lnTo>
                <a:lnTo>
                  <a:pt x="21600" y="4463"/>
                </a:lnTo>
                <a:lnTo>
                  <a:pt x="6813" y="4463"/>
                </a:lnTo>
                <a:cubicBezTo>
                  <a:pt x="4225" y="4463"/>
                  <a:pt x="2120" y="8898"/>
                  <a:pt x="2120" y="14351"/>
                </a:cubicBezTo>
                <a:close/>
                <a:moveTo>
                  <a:pt x="2652" y="14721"/>
                </a:moveTo>
                <a:lnTo>
                  <a:pt x="2652" y="21595"/>
                </a:lnTo>
                <a:lnTo>
                  <a:pt x="2781" y="21595"/>
                </a:lnTo>
                <a:lnTo>
                  <a:pt x="2781" y="14721"/>
                </a:lnTo>
                <a:cubicBezTo>
                  <a:pt x="2781" y="9834"/>
                  <a:pt x="4669" y="5856"/>
                  <a:pt x="6988" y="5856"/>
                </a:cubicBezTo>
                <a:lnTo>
                  <a:pt x="21600" y="5856"/>
                </a:lnTo>
                <a:lnTo>
                  <a:pt x="21600" y="5584"/>
                </a:lnTo>
                <a:lnTo>
                  <a:pt x="6988" y="5584"/>
                </a:lnTo>
                <a:cubicBezTo>
                  <a:pt x="4597" y="5584"/>
                  <a:pt x="2652" y="9682"/>
                  <a:pt x="2652" y="14721"/>
                </a:cubicBezTo>
                <a:close/>
              </a:path>
            </a:pathLst>
          </a:custGeom>
          <a:gradFill>
            <a:gsLst>
              <a:gs pos="0">
                <a:schemeClr val="accent1"/>
              </a:gs>
              <a:gs pos="100000">
                <a:srgbClr val="ABD7C9"/>
              </a:gs>
            </a:gsLst>
            <a:lin ang="5400012" scaled="0"/>
          </a:gra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 name="Google Shape;53;p13"/>
          <p:cNvSpPr txBox="1"/>
          <p:nvPr>
            <p:ph type="ctrTitle"/>
          </p:nvPr>
        </p:nvSpPr>
        <p:spPr>
          <a:xfrm>
            <a:off x="2581835" y="2862600"/>
            <a:ext cx="5933400" cy="8676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accent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subTitle"/>
          </p:nvPr>
        </p:nvSpPr>
        <p:spPr>
          <a:xfrm>
            <a:off x="2581835" y="3799285"/>
            <a:ext cx="5933400" cy="7896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rgbClr val="262626"/>
              </a:buClr>
              <a:buSzPts val="1800"/>
              <a:buNone/>
              <a:defRPr sz="1800"/>
            </a:lvl1pPr>
            <a:lvl2pPr lvl="1" rtl="0" algn="ctr">
              <a:lnSpc>
                <a:spcPct val="90000"/>
              </a:lnSpc>
              <a:spcBef>
                <a:spcPts val="900"/>
              </a:spcBef>
              <a:spcAft>
                <a:spcPts val="0"/>
              </a:spcAft>
              <a:buClr>
                <a:srgbClr val="262626"/>
              </a:buClr>
              <a:buSzPts val="1500"/>
              <a:buNone/>
              <a:defRPr sz="1500"/>
            </a:lvl2pPr>
            <a:lvl3pPr lvl="2" rtl="0" algn="ctr">
              <a:lnSpc>
                <a:spcPct val="90000"/>
              </a:lnSpc>
              <a:spcBef>
                <a:spcPts val="900"/>
              </a:spcBef>
              <a:spcAft>
                <a:spcPts val="0"/>
              </a:spcAft>
              <a:buClr>
                <a:srgbClr val="262626"/>
              </a:buClr>
              <a:buSzPts val="1400"/>
              <a:buNone/>
              <a:defRPr sz="1400"/>
            </a:lvl3pPr>
            <a:lvl4pPr lvl="3" rtl="0" algn="ctr">
              <a:lnSpc>
                <a:spcPct val="90000"/>
              </a:lnSpc>
              <a:spcBef>
                <a:spcPts val="900"/>
              </a:spcBef>
              <a:spcAft>
                <a:spcPts val="0"/>
              </a:spcAft>
              <a:buClr>
                <a:srgbClr val="262626"/>
              </a:buClr>
              <a:buSzPts val="1200"/>
              <a:buNone/>
              <a:defRPr sz="1200"/>
            </a:lvl4pPr>
            <a:lvl5pPr lvl="4" rtl="0" algn="ctr">
              <a:lnSpc>
                <a:spcPct val="90000"/>
              </a:lnSpc>
              <a:spcBef>
                <a:spcPts val="900"/>
              </a:spcBef>
              <a:spcAft>
                <a:spcPts val="0"/>
              </a:spcAft>
              <a:buClr>
                <a:srgbClr val="262626"/>
              </a:buClr>
              <a:buSzPts val="1200"/>
              <a:buNone/>
              <a:defRPr sz="1200"/>
            </a:lvl5pPr>
            <a:lvl6pPr lvl="5" rtl="0" algn="ctr">
              <a:lnSpc>
                <a:spcPct val="90000"/>
              </a:lnSpc>
              <a:spcBef>
                <a:spcPts val="9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55" name="Google Shape;5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58" name="Shape 58"/>
        <p:cNvGrpSpPr/>
        <p:nvPr/>
      </p:nvGrpSpPr>
      <p:grpSpPr>
        <a:xfrm>
          <a:off x="0" y="0"/>
          <a:ext cx="0" cy="0"/>
          <a:chOff x="0" y="0"/>
          <a:chExt cx="0" cy="0"/>
        </a:xfrm>
      </p:grpSpPr>
      <p:sp>
        <p:nvSpPr>
          <p:cNvPr id="59" name="Google Shape;59;p14"/>
          <p:cNvSpPr/>
          <p:nvPr/>
        </p:nvSpPr>
        <p:spPr>
          <a:xfrm>
            <a:off x="0" y="0"/>
            <a:ext cx="8052480" cy="1185894"/>
          </a:xfrm>
          <a:custGeom>
            <a:rect b="b" l="l" r="r" t="t"/>
            <a:pathLst>
              <a:path extrusionOk="0" h="21600" w="21600">
                <a:moveTo>
                  <a:pt x="18419" y="21600"/>
                </a:moveTo>
                <a:lnTo>
                  <a:pt x="0" y="21600"/>
                </a:lnTo>
                <a:lnTo>
                  <a:pt x="0" y="0"/>
                </a:lnTo>
                <a:lnTo>
                  <a:pt x="21600" y="0"/>
                </a:lnTo>
                <a:lnTo>
                  <a:pt x="21600" y="0"/>
                </a:lnTo>
                <a:cubicBezTo>
                  <a:pt x="21600" y="11936"/>
                  <a:pt x="20177" y="21600"/>
                  <a:pt x="18419" y="21600"/>
                </a:cubicBezTo>
                <a:close/>
              </a:path>
            </a:pathLst>
          </a:custGeom>
          <a:solidFill>
            <a:srgbClr val="194A5D"/>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 name="Google Shape;60;p14"/>
          <p:cNvSpPr/>
          <p:nvPr/>
        </p:nvSpPr>
        <p:spPr>
          <a:xfrm>
            <a:off x="6418901" y="0"/>
            <a:ext cx="2725110" cy="2665116"/>
          </a:xfrm>
          <a:custGeom>
            <a:rect b="b" l="l" r="r" t="t"/>
            <a:pathLst>
              <a:path extrusionOk="0" h="21600" w="21600">
                <a:moveTo>
                  <a:pt x="0" y="0"/>
                </a:moveTo>
                <a:lnTo>
                  <a:pt x="377" y="0"/>
                </a:lnTo>
                <a:lnTo>
                  <a:pt x="377" y="3296"/>
                </a:lnTo>
                <a:cubicBezTo>
                  <a:pt x="377" y="8083"/>
                  <a:pt x="2197" y="12583"/>
                  <a:pt x="5511" y="15965"/>
                </a:cubicBezTo>
                <a:cubicBezTo>
                  <a:pt x="8826" y="19346"/>
                  <a:pt x="13220" y="21214"/>
                  <a:pt x="17901" y="21214"/>
                </a:cubicBezTo>
                <a:lnTo>
                  <a:pt x="21600" y="21214"/>
                </a:lnTo>
                <a:lnTo>
                  <a:pt x="21600" y="21600"/>
                </a:lnTo>
                <a:lnTo>
                  <a:pt x="17901" y="21600"/>
                </a:lnTo>
                <a:cubicBezTo>
                  <a:pt x="13122" y="21600"/>
                  <a:pt x="8629" y="19693"/>
                  <a:pt x="5247" y="16242"/>
                </a:cubicBezTo>
                <a:cubicBezTo>
                  <a:pt x="1865" y="12784"/>
                  <a:pt x="8" y="8191"/>
                  <a:pt x="8" y="3304"/>
                </a:cubicBezTo>
                <a:lnTo>
                  <a:pt x="8" y="0"/>
                </a:lnTo>
                <a:close/>
                <a:moveTo>
                  <a:pt x="6463" y="14992"/>
                </a:moveTo>
                <a:cubicBezTo>
                  <a:pt x="9626" y="18226"/>
                  <a:pt x="13839" y="20010"/>
                  <a:pt x="18316" y="20010"/>
                </a:cubicBezTo>
                <a:lnTo>
                  <a:pt x="21600" y="20010"/>
                </a:lnTo>
                <a:lnTo>
                  <a:pt x="21600" y="19624"/>
                </a:lnTo>
                <a:lnTo>
                  <a:pt x="18316" y="19624"/>
                </a:lnTo>
                <a:cubicBezTo>
                  <a:pt x="13937" y="19624"/>
                  <a:pt x="9822" y="17879"/>
                  <a:pt x="6727" y="14714"/>
                </a:cubicBezTo>
                <a:cubicBezTo>
                  <a:pt x="3631" y="11549"/>
                  <a:pt x="1925" y="7342"/>
                  <a:pt x="1925" y="2864"/>
                </a:cubicBezTo>
                <a:lnTo>
                  <a:pt x="1925" y="0"/>
                </a:lnTo>
                <a:lnTo>
                  <a:pt x="1548" y="0"/>
                </a:lnTo>
                <a:lnTo>
                  <a:pt x="1548" y="2864"/>
                </a:lnTo>
                <a:cubicBezTo>
                  <a:pt x="1548" y="7442"/>
                  <a:pt x="3292" y="11750"/>
                  <a:pt x="6463" y="14992"/>
                </a:cubicBezTo>
                <a:close/>
                <a:moveTo>
                  <a:pt x="18731" y="18427"/>
                </a:moveTo>
                <a:lnTo>
                  <a:pt x="21600" y="18427"/>
                </a:lnTo>
                <a:lnTo>
                  <a:pt x="21600" y="18041"/>
                </a:lnTo>
                <a:lnTo>
                  <a:pt x="18731" y="18041"/>
                </a:lnTo>
                <a:cubicBezTo>
                  <a:pt x="10306" y="18041"/>
                  <a:pt x="3480" y="11055"/>
                  <a:pt x="3480" y="2447"/>
                </a:cubicBezTo>
                <a:lnTo>
                  <a:pt x="3480" y="0"/>
                </a:lnTo>
                <a:lnTo>
                  <a:pt x="3103" y="0"/>
                </a:lnTo>
                <a:lnTo>
                  <a:pt x="3103" y="2447"/>
                </a:lnTo>
                <a:cubicBezTo>
                  <a:pt x="3095" y="11271"/>
                  <a:pt x="10094" y="18427"/>
                  <a:pt x="18731" y="18427"/>
                </a:cubicBezTo>
                <a:close/>
                <a:moveTo>
                  <a:pt x="19282" y="16845"/>
                </a:moveTo>
                <a:lnTo>
                  <a:pt x="21592" y="16845"/>
                </a:lnTo>
                <a:lnTo>
                  <a:pt x="21592" y="16459"/>
                </a:lnTo>
                <a:lnTo>
                  <a:pt x="19282" y="16459"/>
                </a:lnTo>
                <a:cubicBezTo>
                  <a:pt x="11408" y="16459"/>
                  <a:pt x="5021" y="9928"/>
                  <a:pt x="5021" y="1876"/>
                </a:cubicBezTo>
                <a:lnTo>
                  <a:pt x="5021" y="0"/>
                </a:lnTo>
                <a:lnTo>
                  <a:pt x="4643" y="0"/>
                </a:lnTo>
                <a:lnTo>
                  <a:pt x="4643" y="1876"/>
                </a:lnTo>
                <a:cubicBezTo>
                  <a:pt x="4643" y="10144"/>
                  <a:pt x="11196" y="16845"/>
                  <a:pt x="19282" y="16845"/>
                </a:cubicBezTo>
                <a:close/>
                <a:moveTo>
                  <a:pt x="19916" y="15254"/>
                </a:moveTo>
                <a:lnTo>
                  <a:pt x="21600" y="15254"/>
                </a:lnTo>
                <a:lnTo>
                  <a:pt x="21600" y="14868"/>
                </a:lnTo>
                <a:lnTo>
                  <a:pt x="19916" y="14868"/>
                </a:lnTo>
                <a:cubicBezTo>
                  <a:pt x="12548" y="14868"/>
                  <a:pt x="6576" y="8762"/>
                  <a:pt x="6576" y="1227"/>
                </a:cubicBezTo>
                <a:lnTo>
                  <a:pt x="6576" y="0"/>
                </a:lnTo>
                <a:lnTo>
                  <a:pt x="6198" y="0"/>
                </a:lnTo>
                <a:lnTo>
                  <a:pt x="6198" y="1227"/>
                </a:lnTo>
                <a:cubicBezTo>
                  <a:pt x="6198" y="8978"/>
                  <a:pt x="12336" y="15254"/>
                  <a:pt x="19916" y="15254"/>
                </a:cubicBezTo>
                <a:close/>
                <a:moveTo>
                  <a:pt x="20422" y="13672"/>
                </a:moveTo>
                <a:lnTo>
                  <a:pt x="21600" y="13672"/>
                </a:lnTo>
                <a:lnTo>
                  <a:pt x="21600" y="13286"/>
                </a:lnTo>
                <a:lnTo>
                  <a:pt x="20422" y="13286"/>
                </a:lnTo>
                <a:cubicBezTo>
                  <a:pt x="13627" y="13286"/>
                  <a:pt x="8124" y="7658"/>
                  <a:pt x="8124" y="710"/>
                </a:cubicBezTo>
                <a:lnTo>
                  <a:pt x="8124" y="0"/>
                </a:lnTo>
                <a:lnTo>
                  <a:pt x="7746" y="0"/>
                </a:lnTo>
                <a:lnTo>
                  <a:pt x="7746" y="710"/>
                </a:lnTo>
                <a:cubicBezTo>
                  <a:pt x="7746" y="7866"/>
                  <a:pt x="13424" y="13672"/>
                  <a:pt x="20422" y="13672"/>
                </a:cubicBezTo>
                <a:close/>
              </a:path>
            </a:pathLst>
          </a:custGeom>
          <a:gradFill>
            <a:gsLst>
              <a:gs pos="0">
                <a:schemeClr val="accent1"/>
              </a:gs>
              <a:gs pos="100000">
                <a:srgbClr val="ABD7C9"/>
              </a:gs>
            </a:gsLst>
            <a:lin ang="5400012" scaled="0"/>
          </a:gra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 name="Google Shape;61;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3"/>
              </a:buClr>
              <a:buSzPts val="3300"/>
              <a:buFont typeface="Calibri"/>
              <a:buNone/>
              <a:defRPr>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4"/>
          <p:cNvSpPr txBox="1"/>
          <p:nvPr>
            <p:ph idx="1" type="body"/>
          </p:nvPr>
        </p:nvSpPr>
        <p:spPr>
          <a:xfrm>
            <a:off x="628650" y="1369219"/>
            <a:ext cx="58293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262626"/>
              </a:buClr>
              <a:buSzPts val="1400"/>
              <a:buChar char="●"/>
              <a:defRPr/>
            </a:lvl1pPr>
            <a:lvl2pPr indent="-317500" lvl="1" marL="914400" rtl="0" algn="l">
              <a:lnSpc>
                <a:spcPct val="90000"/>
              </a:lnSpc>
              <a:spcBef>
                <a:spcPts val="900"/>
              </a:spcBef>
              <a:spcAft>
                <a:spcPts val="0"/>
              </a:spcAft>
              <a:buClr>
                <a:srgbClr val="262626"/>
              </a:buClr>
              <a:buSzPts val="1400"/>
              <a:buChar char="○"/>
              <a:defRPr/>
            </a:lvl2pPr>
            <a:lvl3pPr indent="-317500" lvl="2" marL="1371600" rtl="0" algn="l">
              <a:lnSpc>
                <a:spcPct val="90000"/>
              </a:lnSpc>
              <a:spcBef>
                <a:spcPts val="900"/>
              </a:spcBef>
              <a:spcAft>
                <a:spcPts val="0"/>
              </a:spcAft>
              <a:buClr>
                <a:srgbClr val="262626"/>
              </a:buClr>
              <a:buSzPts val="1400"/>
              <a:buChar char="■"/>
              <a:defRPr/>
            </a:lvl3pPr>
            <a:lvl4pPr indent="-317500" lvl="3" marL="1828800" rtl="0" algn="l">
              <a:lnSpc>
                <a:spcPct val="90000"/>
              </a:lnSpc>
              <a:spcBef>
                <a:spcPts val="900"/>
              </a:spcBef>
              <a:spcAft>
                <a:spcPts val="0"/>
              </a:spcAft>
              <a:buClr>
                <a:srgbClr val="262626"/>
              </a:buClr>
              <a:buSzPts val="1400"/>
              <a:buChar char="●"/>
              <a:defRPr/>
            </a:lvl4pPr>
            <a:lvl5pPr indent="-317500" lvl="4" marL="2286000" rtl="0" algn="l">
              <a:lnSpc>
                <a:spcPct val="90000"/>
              </a:lnSpc>
              <a:spcBef>
                <a:spcPts val="900"/>
              </a:spcBef>
              <a:spcAft>
                <a:spcPts val="0"/>
              </a:spcAft>
              <a:buClr>
                <a:srgbClr val="262626"/>
              </a:buClr>
              <a:buSzPts val="1400"/>
              <a:buChar char="○"/>
              <a:defRPr/>
            </a:lvl5pPr>
            <a:lvl6pPr indent="-317500" lvl="5" marL="2743200" rtl="0" algn="l">
              <a:lnSpc>
                <a:spcPct val="90000"/>
              </a:lnSpc>
              <a:spcBef>
                <a:spcPts val="9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3" name="Google Shape;63;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4" name="Google Shape;64;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5" name="Google Shape;65;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66" name="Shape 66"/>
        <p:cNvGrpSpPr/>
        <p:nvPr/>
      </p:nvGrpSpPr>
      <p:grpSpPr>
        <a:xfrm>
          <a:off x="0" y="0"/>
          <a:ext cx="0" cy="0"/>
          <a:chOff x="0" y="0"/>
          <a:chExt cx="0" cy="0"/>
        </a:xfrm>
      </p:grpSpPr>
      <p:sp>
        <p:nvSpPr>
          <p:cNvPr id="67" name="Google Shape;67;p15"/>
          <p:cNvSpPr/>
          <p:nvPr/>
        </p:nvSpPr>
        <p:spPr>
          <a:xfrm>
            <a:off x="0" y="1204911"/>
            <a:ext cx="1991682" cy="3936708"/>
          </a:xfrm>
          <a:custGeom>
            <a:rect b="b" l="l" r="r" t="t"/>
            <a:pathLst>
              <a:path extrusionOk="0" h="21600" w="21600">
                <a:moveTo>
                  <a:pt x="21600" y="21600"/>
                </a:moveTo>
                <a:lnTo>
                  <a:pt x="0" y="21600"/>
                </a:lnTo>
                <a:lnTo>
                  <a:pt x="0" y="0"/>
                </a:lnTo>
                <a:lnTo>
                  <a:pt x="8739" y="0"/>
                </a:lnTo>
                <a:cubicBezTo>
                  <a:pt x="15846" y="0"/>
                  <a:pt x="21600" y="2911"/>
                  <a:pt x="21600" y="6507"/>
                </a:cubicBezTo>
                <a:lnTo>
                  <a:pt x="21600" y="21600"/>
                </a:lnTo>
                <a:close/>
              </a:path>
            </a:pathLst>
          </a:custGeom>
          <a:solidFill>
            <a:srgbClr val="194A5D"/>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 name="Google Shape;68;p15"/>
          <p:cNvSpPr/>
          <p:nvPr/>
        </p:nvSpPr>
        <p:spPr>
          <a:xfrm>
            <a:off x="0" y="3605211"/>
            <a:ext cx="3391902" cy="1538298"/>
          </a:xfrm>
          <a:custGeom>
            <a:rect b="b" l="l" r="r" t="t"/>
            <a:pathLst>
              <a:path extrusionOk="0" h="21600" w="21600">
                <a:moveTo>
                  <a:pt x="7631" y="3424"/>
                </a:moveTo>
                <a:lnTo>
                  <a:pt x="6" y="3424"/>
                </a:lnTo>
                <a:lnTo>
                  <a:pt x="6" y="2755"/>
                </a:lnTo>
                <a:lnTo>
                  <a:pt x="7631" y="2755"/>
                </a:lnTo>
                <a:cubicBezTo>
                  <a:pt x="11228" y="2755"/>
                  <a:pt x="14612" y="5845"/>
                  <a:pt x="17154" y="11449"/>
                </a:cubicBezTo>
                <a:cubicBezTo>
                  <a:pt x="18488" y="14391"/>
                  <a:pt x="19507" y="17842"/>
                  <a:pt x="20175" y="21587"/>
                </a:cubicBezTo>
                <a:lnTo>
                  <a:pt x="19847" y="21587"/>
                </a:lnTo>
                <a:cubicBezTo>
                  <a:pt x="19192" y="18016"/>
                  <a:pt x="18215" y="14725"/>
                  <a:pt x="16941" y="11917"/>
                </a:cubicBezTo>
                <a:cubicBezTo>
                  <a:pt x="14455" y="6447"/>
                  <a:pt x="11149" y="3424"/>
                  <a:pt x="7631" y="3424"/>
                </a:cubicBezTo>
                <a:close/>
                <a:moveTo>
                  <a:pt x="17918" y="9763"/>
                </a:moveTo>
                <a:cubicBezTo>
                  <a:pt x="19453" y="13147"/>
                  <a:pt x="20593" y="17186"/>
                  <a:pt x="21279" y="21587"/>
                </a:cubicBezTo>
                <a:lnTo>
                  <a:pt x="21600" y="21587"/>
                </a:lnTo>
                <a:cubicBezTo>
                  <a:pt x="20902" y="16999"/>
                  <a:pt x="19732" y="12799"/>
                  <a:pt x="18130" y="9282"/>
                </a:cubicBezTo>
                <a:cubicBezTo>
                  <a:pt x="15413" y="3290"/>
                  <a:pt x="11804" y="0"/>
                  <a:pt x="7964" y="0"/>
                </a:cubicBezTo>
                <a:lnTo>
                  <a:pt x="0" y="0"/>
                </a:lnTo>
                <a:lnTo>
                  <a:pt x="0" y="669"/>
                </a:lnTo>
                <a:lnTo>
                  <a:pt x="7964" y="669"/>
                </a:lnTo>
                <a:cubicBezTo>
                  <a:pt x="11725" y="682"/>
                  <a:pt x="15261" y="3905"/>
                  <a:pt x="17918" y="9763"/>
                </a:cubicBezTo>
                <a:close/>
                <a:moveTo>
                  <a:pt x="18367" y="21600"/>
                </a:moveTo>
                <a:lnTo>
                  <a:pt x="18701" y="21600"/>
                </a:lnTo>
                <a:cubicBezTo>
                  <a:pt x="16705" y="12104"/>
                  <a:pt x="12344" y="5497"/>
                  <a:pt x="7297" y="5497"/>
                </a:cubicBezTo>
                <a:lnTo>
                  <a:pt x="0" y="5497"/>
                </a:lnTo>
                <a:lnTo>
                  <a:pt x="0" y="6166"/>
                </a:lnTo>
                <a:lnTo>
                  <a:pt x="7297" y="6166"/>
                </a:lnTo>
                <a:cubicBezTo>
                  <a:pt x="12174" y="6166"/>
                  <a:pt x="16396" y="12479"/>
                  <a:pt x="18367" y="21600"/>
                </a:cubicBezTo>
                <a:close/>
                <a:moveTo>
                  <a:pt x="13266" y="21600"/>
                </a:moveTo>
                <a:lnTo>
                  <a:pt x="13672" y="21600"/>
                </a:lnTo>
                <a:cubicBezTo>
                  <a:pt x="11804" y="16785"/>
                  <a:pt x="9026" y="13736"/>
                  <a:pt x="5938" y="13736"/>
                </a:cubicBezTo>
                <a:lnTo>
                  <a:pt x="6" y="13736"/>
                </a:lnTo>
                <a:lnTo>
                  <a:pt x="6" y="14404"/>
                </a:lnTo>
                <a:lnTo>
                  <a:pt x="5938" y="14404"/>
                </a:lnTo>
                <a:cubicBezTo>
                  <a:pt x="8844" y="14404"/>
                  <a:pt x="11458" y="17186"/>
                  <a:pt x="13266" y="21600"/>
                </a:cubicBezTo>
                <a:close/>
                <a:moveTo>
                  <a:pt x="15073" y="21600"/>
                </a:moveTo>
                <a:lnTo>
                  <a:pt x="15443" y="21600"/>
                </a:lnTo>
                <a:cubicBezTo>
                  <a:pt x="13454" y="15194"/>
                  <a:pt x="10118" y="10994"/>
                  <a:pt x="6345" y="10994"/>
                </a:cubicBezTo>
                <a:lnTo>
                  <a:pt x="0" y="10994"/>
                </a:lnTo>
                <a:lnTo>
                  <a:pt x="0" y="11663"/>
                </a:lnTo>
                <a:lnTo>
                  <a:pt x="6345" y="11663"/>
                </a:lnTo>
                <a:cubicBezTo>
                  <a:pt x="9942" y="11663"/>
                  <a:pt x="13132" y="15581"/>
                  <a:pt x="15073" y="21600"/>
                </a:cubicBezTo>
                <a:close/>
                <a:moveTo>
                  <a:pt x="16784" y="21600"/>
                </a:moveTo>
                <a:lnTo>
                  <a:pt x="17130" y="21600"/>
                </a:lnTo>
                <a:cubicBezTo>
                  <a:pt x="15122" y="13642"/>
                  <a:pt x="11264" y="8252"/>
                  <a:pt x="6848" y="8252"/>
                </a:cubicBezTo>
                <a:lnTo>
                  <a:pt x="0" y="8252"/>
                </a:lnTo>
                <a:lnTo>
                  <a:pt x="0" y="8921"/>
                </a:lnTo>
                <a:lnTo>
                  <a:pt x="6848" y="8921"/>
                </a:lnTo>
                <a:cubicBezTo>
                  <a:pt x="11094" y="8907"/>
                  <a:pt x="14806" y="14017"/>
                  <a:pt x="16784" y="21600"/>
                </a:cubicBezTo>
                <a:close/>
              </a:path>
            </a:pathLst>
          </a:custGeom>
          <a:gradFill>
            <a:gsLst>
              <a:gs pos="0">
                <a:schemeClr val="accent1"/>
              </a:gs>
              <a:gs pos="100000">
                <a:srgbClr val="ABD7C9"/>
              </a:gs>
            </a:gsLst>
            <a:lin ang="5400012" scaled="0"/>
          </a:gra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 name="Google Shape;69;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5"/>
          <p:cNvSpPr txBox="1"/>
          <p:nvPr>
            <p:ph idx="1" type="body"/>
          </p:nvPr>
        </p:nvSpPr>
        <p:spPr>
          <a:xfrm>
            <a:off x="2228850" y="1369219"/>
            <a:ext cx="62865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262626"/>
              </a:buClr>
              <a:buSzPts val="1400"/>
              <a:buChar char="●"/>
              <a:defRPr/>
            </a:lvl1pPr>
            <a:lvl2pPr indent="-317500" lvl="1" marL="914400" rtl="0" algn="l">
              <a:lnSpc>
                <a:spcPct val="90000"/>
              </a:lnSpc>
              <a:spcBef>
                <a:spcPts val="900"/>
              </a:spcBef>
              <a:spcAft>
                <a:spcPts val="0"/>
              </a:spcAft>
              <a:buClr>
                <a:srgbClr val="262626"/>
              </a:buClr>
              <a:buSzPts val="1400"/>
              <a:buChar char="○"/>
              <a:defRPr/>
            </a:lvl2pPr>
            <a:lvl3pPr indent="-317500" lvl="2" marL="1371600" rtl="0" algn="l">
              <a:lnSpc>
                <a:spcPct val="90000"/>
              </a:lnSpc>
              <a:spcBef>
                <a:spcPts val="900"/>
              </a:spcBef>
              <a:spcAft>
                <a:spcPts val="0"/>
              </a:spcAft>
              <a:buClr>
                <a:srgbClr val="262626"/>
              </a:buClr>
              <a:buSzPts val="1400"/>
              <a:buChar char="■"/>
              <a:defRPr/>
            </a:lvl3pPr>
            <a:lvl4pPr indent="-317500" lvl="3" marL="1828800" rtl="0" algn="l">
              <a:lnSpc>
                <a:spcPct val="90000"/>
              </a:lnSpc>
              <a:spcBef>
                <a:spcPts val="900"/>
              </a:spcBef>
              <a:spcAft>
                <a:spcPts val="0"/>
              </a:spcAft>
              <a:buClr>
                <a:srgbClr val="262626"/>
              </a:buClr>
              <a:buSzPts val="1400"/>
              <a:buChar char="●"/>
              <a:defRPr/>
            </a:lvl4pPr>
            <a:lvl5pPr indent="-317500" lvl="4" marL="2286000" rtl="0" algn="l">
              <a:lnSpc>
                <a:spcPct val="90000"/>
              </a:lnSpc>
              <a:spcBef>
                <a:spcPts val="900"/>
              </a:spcBef>
              <a:spcAft>
                <a:spcPts val="0"/>
              </a:spcAft>
              <a:buClr>
                <a:srgbClr val="262626"/>
              </a:buClr>
              <a:buSzPts val="1400"/>
              <a:buChar char="○"/>
              <a:defRPr/>
            </a:lvl5pPr>
            <a:lvl6pPr indent="-317500" lvl="5" marL="2743200" rtl="0" algn="l">
              <a:lnSpc>
                <a:spcPct val="90000"/>
              </a:lnSpc>
              <a:spcBef>
                <a:spcPts val="9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1" name="Google Shape;71;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2" name="Google Shape;72;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3" name="Google Shape;73;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4" name="Shape 74"/>
        <p:cNvGrpSpPr/>
        <p:nvPr/>
      </p:nvGrpSpPr>
      <p:grpSpPr>
        <a:xfrm>
          <a:off x="0" y="0"/>
          <a:ext cx="0" cy="0"/>
          <a:chOff x="0" y="0"/>
          <a:chExt cx="0" cy="0"/>
        </a:xfrm>
      </p:grpSpPr>
      <p:sp>
        <p:nvSpPr>
          <p:cNvPr id="75" name="Google Shape;75;p16"/>
          <p:cNvSpPr/>
          <p:nvPr/>
        </p:nvSpPr>
        <p:spPr>
          <a:xfrm>
            <a:off x="0" y="0"/>
            <a:ext cx="8381988" cy="2684124"/>
          </a:xfrm>
          <a:custGeom>
            <a:rect b="b" l="l" r="r" t="t"/>
            <a:pathLst>
              <a:path extrusionOk="0" h="21600" w="21600">
                <a:moveTo>
                  <a:pt x="18544" y="21600"/>
                </a:moveTo>
                <a:lnTo>
                  <a:pt x="0" y="21600"/>
                </a:lnTo>
                <a:lnTo>
                  <a:pt x="0" y="0"/>
                </a:lnTo>
                <a:lnTo>
                  <a:pt x="21600" y="0"/>
                </a:lnTo>
                <a:lnTo>
                  <a:pt x="21600" y="12057"/>
                </a:lnTo>
                <a:cubicBezTo>
                  <a:pt x="21600" y="17323"/>
                  <a:pt x="20233" y="21600"/>
                  <a:pt x="18544" y="21600"/>
                </a:cubicBezTo>
                <a:close/>
              </a:path>
            </a:pathLst>
          </a:custGeom>
          <a:solidFill>
            <a:srgbClr val="194A5D"/>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16"/>
          <p:cNvSpPr/>
          <p:nvPr/>
        </p:nvSpPr>
        <p:spPr>
          <a:xfrm>
            <a:off x="5935999" y="879155"/>
            <a:ext cx="3208032" cy="4264326"/>
          </a:xfrm>
          <a:custGeom>
            <a:rect b="b" l="l" r="r" t="t"/>
            <a:pathLst>
              <a:path extrusionOk="0" h="21600" w="21600">
                <a:moveTo>
                  <a:pt x="21594" y="0"/>
                </a:moveTo>
                <a:lnTo>
                  <a:pt x="21594" y="241"/>
                </a:lnTo>
                <a:lnTo>
                  <a:pt x="15206" y="241"/>
                </a:lnTo>
                <a:cubicBezTo>
                  <a:pt x="11230" y="241"/>
                  <a:pt x="7491" y="1404"/>
                  <a:pt x="4682" y="3522"/>
                </a:cubicBezTo>
                <a:cubicBezTo>
                  <a:pt x="1873" y="5635"/>
                  <a:pt x="321" y="8448"/>
                  <a:pt x="321" y="11439"/>
                </a:cubicBezTo>
                <a:lnTo>
                  <a:pt x="321" y="21600"/>
                </a:lnTo>
                <a:lnTo>
                  <a:pt x="0" y="21600"/>
                </a:lnTo>
                <a:lnTo>
                  <a:pt x="0" y="11439"/>
                </a:lnTo>
                <a:cubicBezTo>
                  <a:pt x="0" y="8385"/>
                  <a:pt x="1584" y="5515"/>
                  <a:pt x="4451" y="3353"/>
                </a:cubicBezTo>
                <a:cubicBezTo>
                  <a:pt x="7324" y="1192"/>
                  <a:pt x="11140" y="5"/>
                  <a:pt x="15200" y="5"/>
                </a:cubicBezTo>
                <a:lnTo>
                  <a:pt x="21594" y="0"/>
                </a:lnTo>
                <a:close/>
                <a:moveTo>
                  <a:pt x="5490" y="4130"/>
                </a:moveTo>
                <a:cubicBezTo>
                  <a:pt x="2803" y="6151"/>
                  <a:pt x="1321" y="8844"/>
                  <a:pt x="1321" y="11705"/>
                </a:cubicBezTo>
                <a:lnTo>
                  <a:pt x="1321" y="21600"/>
                </a:lnTo>
                <a:lnTo>
                  <a:pt x="1642" y="21600"/>
                </a:lnTo>
                <a:lnTo>
                  <a:pt x="1642" y="11705"/>
                </a:lnTo>
                <a:cubicBezTo>
                  <a:pt x="1642" y="8906"/>
                  <a:pt x="3091" y="6277"/>
                  <a:pt x="5721" y="4299"/>
                </a:cubicBezTo>
                <a:cubicBezTo>
                  <a:pt x="8350" y="2321"/>
                  <a:pt x="11845" y="1230"/>
                  <a:pt x="15565" y="1230"/>
                </a:cubicBezTo>
                <a:lnTo>
                  <a:pt x="21600" y="1230"/>
                </a:lnTo>
                <a:lnTo>
                  <a:pt x="21600" y="989"/>
                </a:lnTo>
                <a:lnTo>
                  <a:pt x="15565" y="989"/>
                </a:lnTo>
                <a:cubicBezTo>
                  <a:pt x="11756" y="989"/>
                  <a:pt x="8183" y="2104"/>
                  <a:pt x="5490" y="4130"/>
                </a:cubicBezTo>
                <a:close/>
                <a:moveTo>
                  <a:pt x="2636" y="11970"/>
                </a:moveTo>
                <a:lnTo>
                  <a:pt x="2636" y="21600"/>
                </a:lnTo>
                <a:lnTo>
                  <a:pt x="2956" y="21600"/>
                </a:lnTo>
                <a:lnTo>
                  <a:pt x="2956" y="11970"/>
                </a:lnTo>
                <a:cubicBezTo>
                  <a:pt x="2956" y="6595"/>
                  <a:pt x="8767" y="2224"/>
                  <a:pt x="15911" y="2224"/>
                </a:cubicBezTo>
                <a:lnTo>
                  <a:pt x="21594" y="2224"/>
                </a:lnTo>
                <a:lnTo>
                  <a:pt x="21594" y="1983"/>
                </a:lnTo>
                <a:lnTo>
                  <a:pt x="15911" y="1983"/>
                </a:lnTo>
                <a:cubicBezTo>
                  <a:pt x="8594" y="1983"/>
                  <a:pt x="2636" y="6460"/>
                  <a:pt x="2636" y="11970"/>
                </a:cubicBezTo>
                <a:close/>
                <a:moveTo>
                  <a:pt x="3951" y="12322"/>
                </a:moveTo>
                <a:lnTo>
                  <a:pt x="3951" y="21595"/>
                </a:lnTo>
                <a:lnTo>
                  <a:pt x="4271" y="21595"/>
                </a:lnTo>
                <a:lnTo>
                  <a:pt x="4271" y="12322"/>
                </a:lnTo>
                <a:cubicBezTo>
                  <a:pt x="4271" y="7300"/>
                  <a:pt x="9703" y="3208"/>
                  <a:pt x="16386" y="3208"/>
                </a:cubicBezTo>
                <a:lnTo>
                  <a:pt x="21594" y="3208"/>
                </a:lnTo>
                <a:lnTo>
                  <a:pt x="21594" y="2967"/>
                </a:lnTo>
                <a:lnTo>
                  <a:pt x="16386" y="2967"/>
                </a:lnTo>
                <a:cubicBezTo>
                  <a:pt x="9530" y="2972"/>
                  <a:pt x="3951" y="7169"/>
                  <a:pt x="3951" y="12322"/>
                </a:cubicBezTo>
                <a:close/>
                <a:moveTo>
                  <a:pt x="5265" y="12727"/>
                </a:moveTo>
                <a:lnTo>
                  <a:pt x="5265" y="21600"/>
                </a:lnTo>
                <a:lnTo>
                  <a:pt x="5586" y="21600"/>
                </a:lnTo>
                <a:lnTo>
                  <a:pt x="5586" y="12727"/>
                </a:lnTo>
                <a:cubicBezTo>
                  <a:pt x="5586" y="8028"/>
                  <a:pt x="10672" y="4202"/>
                  <a:pt x="16918" y="4202"/>
                </a:cubicBezTo>
                <a:lnTo>
                  <a:pt x="21594" y="4202"/>
                </a:lnTo>
                <a:lnTo>
                  <a:pt x="21594" y="3961"/>
                </a:lnTo>
                <a:lnTo>
                  <a:pt x="16918" y="3961"/>
                </a:lnTo>
                <a:cubicBezTo>
                  <a:pt x="10492" y="3961"/>
                  <a:pt x="5265" y="7893"/>
                  <a:pt x="5265" y="12727"/>
                </a:cubicBezTo>
                <a:close/>
                <a:moveTo>
                  <a:pt x="6580" y="13051"/>
                </a:moveTo>
                <a:lnTo>
                  <a:pt x="6580" y="21600"/>
                </a:lnTo>
                <a:lnTo>
                  <a:pt x="6901" y="21600"/>
                </a:lnTo>
                <a:lnTo>
                  <a:pt x="6901" y="13051"/>
                </a:lnTo>
                <a:cubicBezTo>
                  <a:pt x="6901" y="8718"/>
                  <a:pt x="11589" y="5191"/>
                  <a:pt x="17348" y="5191"/>
                </a:cubicBezTo>
                <a:lnTo>
                  <a:pt x="21587" y="5191"/>
                </a:lnTo>
                <a:lnTo>
                  <a:pt x="21587" y="4950"/>
                </a:lnTo>
                <a:lnTo>
                  <a:pt x="17348" y="4950"/>
                </a:lnTo>
                <a:cubicBezTo>
                  <a:pt x="11416" y="4950"/>
                  <a:pt x="6580" y="8583"/>
                  <a:pt x="6580" y="13051"/>
                </a:cubicBezTo>
                <a:close/>
              </a:path>
            </a:pathLst>
          </a:custGeom>
          <a:gradFill>
            <a:gsLst>
              <a:gs pos="0">
                <a:schemeClr val="accent1"/>
              </a:gs>
              <a:gs pos="100000">
                <a:srgbClr val="ABD7C9"/>
              </a:gs>
            </a:gsLst>
            <a:lin ang="5400012" scaled="0"/>
          </a:gra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 name="Google Shape;77;p16"/>
          <p:cNvSpPr txBox="1"/>
          <p:nvPr>
            <p:ph type="title"/>
          </p:nvPr>
        </p:nvSpPr>
        <p:spPr>
          <a:xfrm>
            <a:off x="623888" y="741497"/>
            <a:ext cx="5205300" cy="800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accent3"/>
              </a:buClr>
              <a:buSzPts val="4500"/>
              <a:buFont typeface="Calibri"/>
              <a:buNone/>
              <a:defRPr sz="45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6"/>
          <p:cNvSpPr txBox="1"/>
          <p:nvPr>
            <p:ph idx="1" type="body"/>
          </p:nvPr>
        </p:nvSpPr>
        <p:spPr>
          <a:xfrm>
            <a:off x="623888" y="1562453"/>
            <a:ext cx="5205300" cy="5874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BFBFBF"/>
              </a:buClr>
              <a:buSzPts val="1800"/>
              <a:buNone/>
              <a:defRPr sz="1800">
                <a:solidFill>
                  <a:srgbClr val="BFBFBF"/>
                </a:solidFill>
              </a:defRPr>
            </a:lvl1pPr>
            <a:lvl2pPr indent="-228600" lvl="1" marL="914400" rtl="0" algn="l">
              <a:lnSpc>
                <a:spcPct val="90000"/>
              </a:lnSpc>
              <a:spcBef>
                <a:spcPts val="900"/>
              </a:spcBef>
              <a:spcAft>
                <a:spcPts val="0"/>
              </a:spcAft>
              <a:buClr>
                <a:srgbClr val="888888"/>
              </a:buClr>
              <a:buSzPts val="1500"/>
              <a:buNone/>
              <a:defRPr sz="1500">
                <a:solidFill>
                  <a:srgbClr val="888888"/>
                </a:solidFill>
              </a:defRPr>
            </a:lvl2pPr>
            <a:lvl3pPr indent="-228600" lvl="2" marL="1371600" rtl="0" algn="l">
              <a:lnSpc>
                <a:spcPct val="90000"/>
              </a:lnSpc>
              <a:spcBef>
                <a:spcPts val="900"/>
              </a:spcBef>
              <a:spcAft>
                <a:spcPts val="0"/>
              </a:spcAft>
              <a:buClr>
                <a:srgbClr val="888888"/>
              </a:buClr>
              <a:buSzPts val="1400"/>
              <a:buNone/>
              <a:defRPr sz="1400">
                <a:solidFill>
                  <a:srgbClr val="888888"/>
                </a:solidFill>
              </a:defRPr>
            </a:lvl3pPr>
            <a:lvl4pPr indent="-228600" lvl="3" marL="1828800" rtl="0" algn="l">
              <a:lnSpc>
                <a:spcPct val="90000"/>
              </a:lnSpc>
              <a:spcBef>
                <a:spcPts val="900"/>
              </a:spcBef>
              <a:spcAft>
                <a:spcPts val="0"/>
              </a:spcAft>
              <a:buClr>
                <a:srgbClr val="888888"/>
              </a:buClr>
              <a:buSzPts val="1200"/>
              <a:buNone/>
              <a:defRPr sz="1200">
                <a:solidFill>
                  <a:srgbClr val="888888"/>
                </a:solidFill>
              </a:defRPr>
            </a:lvl4pPr>
            <a:lvl5pPr indent="-228600" lvl="4" marL="2286000" rtl="0" algn="l">
              <a:lnSpc>
                <a:spcPct val="90000"/>
              </a:lnSpc>
              <a:spcBef>
                <a:spcPts val="900"/>
              </a:spcBef>
              <a:spcAft>
                <a:spcPts val="0"/>
              </a:spcAft>
              <a:buClr>
                <a:srgbClr val="888888"/>
              </a:buClr>
              <a:buSzPts val="1200"/>
              <a:buNone/>
              <a:defRPr sz="1200">
                <a:solidFill>
                  <a:srgbClr val="888888"/>
                </a:solidFill>
              </a:defRPr>
            </a:lvl5pPr>
            <a:lvl6pPr indent="-228600" lvl="5" marL="2743200" rtl="0" algn="l">
              <a:lnSpc>
                <a:spcPct val="90000"/>
              </a:lnSpc>
              <a:spcBef>
                <a:spcPts val="9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79" name="Google Shape;7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0" name="Google Shape;8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1" name="Google Shape;81;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82" name="Shape 82"/>
        <p:cNvGrpSpPr/>
        <p:nvPr/>
      </p:nvGrpSpPr>
      <p:grpSpPr>
        <a:xfrm>
          <a:off x="0" y="0"/>
          <a:ext cx="0" cy="0"/>
          <a:chOff x="0" y="0"/>
          <a:chExt cx="0" cy="0"/>
        </a:xfrm>
      </p:grpSpPr>
      <p:sp>
        <p:nvSpPr>
          <p:cNvPr id="83" name="Google Shape;83;p17"/>
          <p:cNvSpPr/>
          <p:nvPr/>
        </p:nvSpPr>
        <p:spPr>
          <a:xfrm>
            <a:off x="761999" y="2459353"/>
            <a:ext cx="8381988" cy="2684124"/>
          </a:xfrm>
          <a:custGeom>
            <a:rect b="b" l="l" r="r" t="t"/>
            <a:pathLst>
              <a:path extrusionOk="0" h="21600" w="21600">
                <a:moveTo>
                  <a:pt x="21600" y="21600"/>
                </a:moveTo>
                <a:lnTo>
                  <a:pt x="0" y="21600"/>
                </a:lnTo>
                <a:lnTo>
                  <a:pt x="0" y="9543"/>
                </a:lnTo>
                <a:cubicBezTo>
                  <a:pt x="0" y="4269"/>
                  <a:pt x="1367" y="0"/>
                  <a:pt x="3056" y="0"/>
                </a:cubicBezTo>
                <a:lnTo>
                  <a:pt x="21600" y="0"/>
                </a:lnTo>
                <a:lnTo>
                  <a:pt x="21600" y="21600"/>
                </a:lnTo>
                <a:close/>
              </a:path>
            </a:pathLst>
          </a:custGeom>
          <a:solidFill>
            <a:srgbClr val="194A5D"/>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 name="Google Shape;84;p17"/>
          <p:cNvSpPr/>
          <p:nvPr/>
        </p:nvSpPr>
        <p:spPr>
          <a:xfrm>
            <a:off x="0" y="0"/>
            <a:ext cx="2957526" cy="4367196"/>
          </a:xfrm>
          <a:custGeom>
            <a:rect b="b" l="l" r="r" t="t"/>
            <a:pathLst>
              <a:path extrusionOk="0" h="21600" w="21600">
                <a:moveTo>
                  <a:pt x="7" y="21600"/>
                </a:moveTo>
                <a:lnTo>
                  <a:pt x="7" y="21364"/>
                </a:lnTo>
                <a:lnTo>
                  <a:pt x="5106" y="21364"/>
                </a:lnTo>
                <a:cubicBezTo>
                  <a:pt x="9419" y="21364"/>
                  <a:pt x="13475" y="20229"/>
                  <a:pt x="16522" y="18161"/>
                </a:cubicBezTo>
                <a:cubicBezTo>
                  <a:pt x="19569" y="16098"/>
                  <a:pt x="21252" y="13351"/>
                  <a:pt x="21252" y="10430"/>
                </a:cubicBezTo>
                <a:lnTo>
                  <a:pt x="21252" y="0"/>
                </a:lnTo>
                <a:lnTo>
                  <a:pt x="21600" y="0"/>
                </a:lnTo>
                <a:lnTo>
                  <a:pt x="21600" y="10430"/>
                </a:lnTo>
                <a:cubicBezTo>
                  <a:pt x="21600" y="13412"/>
                  <a:pt x="19882" y="16215"/>
                  <a:pt x="16772" y="18326"/>
                </a:cubicBezTo>
                <a:cubicBezTo>
                  <a:pt x="13656" y="20436"/>
                  <a:pt x="9516" y="21595"/>
                  <a:pt x="5113" y="21595"/>
                </a:cubicBezTo>
                <a:lnTo>
                  <a:pt x="7" y="21595"/>
                </a:lnTo>
                <a:close/>
                <a:moveTo>
                  <a:pt x="15645" y="17567"/>
                </a:moveTo>
                <a:cubicBezTo>
                  <a:pt x="18560" y="15593"/>
                  <a:pt x="20167" y="12965"/>
                  <a:pt x="20167" y="10171"/>
                </a:cubicBezTo>
                <a:lnTo>
                  <a:pt x="20167" y="0"/>
                </a:lnTo>
                <a:lnTo>
                  <a:pt x="19819" y="0"/>
                </a:lnTo>
                <a:lnTo>
                  <a:pt x="19819" y="10171"/>
                </a:lnTo>
                <a:cubicBezTo>
                  <a:pt x="19819" y="12903"/>
                  <a:pt x="18247" y="15471"/>
                  <a:pt x="15395" y="17402"/>
                </a:cubicBezTo>
                <a:cubicBezTo>
                  <a:pt x="12543" y="19334"/>
                  <a:pt x="8751" y="20399"/>
                  <a:pt x="4717" y="20399"/>
                </a:cubicBezTo>
                <a:lnTo>
                  <a:pt x="0" y="20399"/>
                </a:lnTo>
                <a:lnTo>
                  <a:pt x="0" y="20634"/>
                </a:lnTo>
                <a:lnTo>
                  <a:pt x="4717" y="20634"/>
                </a:lnTo>
                <a:cubicBezTo>
                  <a:pt x="8849" y="20630"/>
                  <a:pt x="12723" y="19541"/>
                  <a:pt x="15645" y="17567"/>
                </a:cubicBezTo>
                <a:close/>
                <a:moveTo>
                  <a:pt x="18741" y="9912"/>
                </a:moveTo>
                <a:lnTo>
                  <a:pt x="18741" y="0"/>
                </a:lnTo>
                <a:lnTo>
                  <a:pt x="18393" y="0"/>
                </a:lnTo>
                <a:lnTo>
                  <a:pt x="18393" y="9912"/>
                </a:lnTo>
                <a:cubicBezTo>
                  <a:pt x="18393" y="15160"/>
                  <a:pt x="12090" y="19428"/>
                  <a:pt x="4341" y="19428"/>
                </a:cubicBezTo>
                <a:lnTo>
                  <a:pt x="7" y="19428"/>
                </a:lnTo>
                <a:lnTo>
                  <a:pt x="7" y="19664"/>
                </a:lnTo>
                <a:lnTo>
                  <a:pt x="4341" y="19664"/>
                </a:lnTo>
                <a:cubicBezTo>
                  <a:pt x="12278" y="19664"/>
                  <a:pt x="18741" y="15287"/>
                  <a:pt x="18741" y="9912"/>
                </a:cubicBezTo>
                <a:close/>
                <a:moveTo>
                  <a:pt x="17315" y="9563"/>
                </a:moveTo>
                <a:lnTo>
                  <a:pt x="17315" y="0"/>
                </a:lnTo>
                <a:lnTo>
                  <a:pt x="16967" y="0"/>
                </a:lnTo>
                <a:lnTo>
                  <a:pt x="16967" y="9563"/>
                </a:lnTo>
                <a:cubicBezTo>
                  <a:pt x="16967" y="14468"/>
                  <a:pt x="11075" y="18462"/>
                  <a:pt x="3826" y="18462"/>
                </a:cubicBezTo>
                <a:lnTo>
                  <a:pt x="7" y="18462"/>
                </a:lnTo>
                <a:lnTo>
                  <a:pt x="7" y="18698"/>
                </a:lnTo>
                <a:lnTo>
                  <a:pt x="3826" y="18698"/>
                </a:lnTo>
                <a:cubicBezTo>
                  <a:pt x="11263" y="18698"/>
                  <a:pt x="17315" y="14599"/>
                  <a:pt x="17315" y="9563"/>
                </a:cubicBezTo>
                <a:close/>
                <a:moveTo>
                  <a:pt x="15882" y="9172"/>
                </a:moveTo>
                <a:lnTo>
                  <a:pt x="15882" y="0"/>
                </a:lnTo>
                <a:lnTo>
                  <a:pt x="15534" y="0"/>
                </a:lnTo>
                <a:lnTo>
                  <a:pt x="15534" y="9172"/>
                </a:lnTo>
                <a:cubicBezTo>
                  <a:pt x="15534" y="13761"/>
                  <a:pt x="10017" y="17497"/>
                  <a:pt x="3242" y="17497"/>
                </a:cubicBezTo>
                <a:lnTo>
                  <a:pt x="0" y="17497"/>
                </a:lnTo>
                <a:lnTo>
                  <a:pt x="0" y="17732"/>
                </a:lnTo>
                <a:lnTo>
                  <a:pt x="3242" y="17732"/>
                </a:lnTo>
                <a:cubicBezTo>
                  <a:pt x="10212" y="17732"/>
                  <a:pt x="15882" y="13893"/>
                  <a:pt x="15882" y="9172"/>
                </a:cubicBezTo>
                <a:close/>
                <a:moveTo>
                  <a:pt x="14456" y="8857"/>
                </a:moveTo>
                <a:lnTo>
                  <a:pt x="14456" y="5"/>
                </a:lnTo>
                <a:lnTo>
                  <a:pt x="14108" y="5"/>
                </a:lnTo>
                <a:lnTo>
                  <a:pt x="14108" y="8857"/>
                </a:lnTo>
                <a:cubicBezTo>
                  <a:pt x="14108" y="13087"/>
                  <a:pt x="9023" y="16531"/>
                  <a:pt x="2776" y="16531"/>
                </a:cubicBezTo>
                <a:lnTo>
                  <a:pt x="7" y="16531"/>
                </a:lnTo>
                <a:lnTo>
                  <a:pt x="7" y="16766"/>
                </a:lnTo>
                <a:lnTo>
                  <a:pt x="2776" y="16766"/>
                </a:lnTo>
                <a:cubicBezTo>
                  <a:pt x="9217" y="16766"/>
                  <a:pt x="14456" y="13214"/>
                  <a:pt x="14456" y="8857"/>
                </a:cubicBezTo>
                <a:close/>
              </a:path>
            </a:pathLst>
          </a:custGeom>
          <a:gradFill>
            <a:gsLst>
              <a:gs pos="0">
                <a:schemeClr val="accent1"/>
              </a:gs>
              <a:gs pos="100000">
                <a:srgbClr val="ABD7C9"/>
              </a:gs>
            </a:gsLst>
            <a:lin ang="5400012" scaled="0"/>
          </a:gra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 name="Google Shape;85;p17"/>
          <p:cNvSpPr txBox="1"/>
          <p:nvPr>
            <p:ph type="title"/>
          </p:nvPr>
        </p:nvSpPr>
        <p:spPr>
          <a:xfrm>
            <a:off x="3028950" y="2692774"/>
            <a:ext cx="5481600" cy="1022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accent3"/>
              </a:buClr>
              <a:buSzPts val="4500"/>
              <a:buFont typeface="Calibri"/>
              <a:buNone/>
              <a:defRPr sz="45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7"/>
          <p:cNvSpPr txBox="1"/>
          <p:nvPr>
            <p:ph idx="1" type="body"/>
          </p:nvPr>
        </p:nvSpPr>
        <p:spPr>
          <a:xfrm>
            <a:off x="3028950" y="3735797"/>
            <a:ext cx="5481600" cy="593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BFBFBF"/>
              </a:buClr>
              <a:buSzPts val="1800"/>
              <a:buNone/>
              <a:defRPr sz="1800">
                <a:solidFill>
                  <a:srgbClr val="BFBFBF"/>
                </a:solidFill>
              </a:defRPr>
            </a:lvl1pPr>
            <a:lvl2pPr indent="-228600" lvl="1" marL="914400" rtl="0" algn="l">
              <a:lnSpc>
                <a:spcPct val="90000"/>
              </a:lnSpc>
              <a:spcBef>
                <a:spcPts val="900"/>
              </a:spcBef>
              <a:spcAft>
                <a:spcPts val="0"/>
              </a:spcAft>
              <a:buClr>
                <a:srgbClr val="888888"/>
              </a:buClr>
              <a:buSzPts val="1500"/>
              <a:buNone/>
              <a:defRPr sz="1500">
                <a:solidFill>
                  <a:srgbClr val="888888"/>
                </a:solidFill>
              </a:defRPr>
            </a:lvl2pPr>
            <a:lvl3pPr indent="-228600" lvl="2" marL="1371600" rtl="0" algn="l">
              <a:lnSpc>
                <a:spcPct val="90000"/>
              </a:lnSpc>
              <a:spcBef>
                <a:spcPts val="900"/>
              </a:spcBef>
              <a:spcAft>
                <a:spcPts val="0"/>
              </a:spcAft>
              <a:buClr>
                <a:srgbClr val="888888"/>
              </a:buClr>
              <a:buSzPts val="1400"/>
              <a:buNone/>
              <a:defRPr sz="1400">
                <a:solidFill>
                  <a:srgbClr val="888888"/>
                </a:solidFill>
              </a:defRPr>
            </a:lvl3pPr>
            <a:lvl4pPr indent="-228600" lvl="3" marL="1828800" rtl="0" algn="l">
              <a:lnSpc>
                <a:spcPct val="90000"/>
              </a:lnSpc>
              <a:spcBef>
                <a:spcPts val="900"/>
              </a:spcBef>
              <a:spcAft>
                <a:spcPts val="0"/>
              </a:spcAft>
              <a:buClr>
                <a:srgbClr val="888888"/>
              </a:buClr>
              <a:buSzPts val="1200"/>
              <a:buNone/>
              <a:defRPr sz="1200">
                <a:solidFill>
                  <a:srgbClr val="888888"/>
                </a:solidFill>
              </a:defRPr>
            </a:lvl4pPr>
            <a:lvl5pPr indent="-228600" lvl="4" marL="2286000" rtl="0" algn="l">
              <a:lnSpc>
                <a:spcPct val="90000"/>
              </a:lnSpc>
              <a:spcBef>
                <a:spcPts val="900"/>
              </a:spcBef>
              <a:spcAft>
                <a:spcPts val="0"/>
              </a:spcAft>
              <a:buClr>
                <a:srgbClr val="888888"/>
              </a:buClr>
              <a:buSzPts val="1200"/>
              <a:buNone/>
              <a:defRPr sz="1200">
                <a:solidFill>
                  <a:srgbClr val="888888"/>
                </a:solidFill>
              </a:defRPr>
            </a:lvl5pPr>
            <a:lvl6pPr indent="-228600" lvl="5" marL="2743200" rtl="0" algn="l">
              <a:lnSpc>
                <a:spcPct val="90000"/>
              </a:lnSpc>
              <a:spcBef>
                <a:spcPts val="9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87" name="Google Shape;87;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8" name="Google Shape;88;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9" name="Google Shape;89;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90" name="Shape 90"/>
        <p:cNvGrpSpPr/>
        <p:nvPr/>
      </p:nvGrpSpPr>
      <p:grpSpPr>
        <a:xfrm>
          <a:off x="0" y="0"/>
          <a:ext cx="0" cy="0"/>
          <a:chOff x="0" y="0"/>
          <a:chExt cx="0" cy="0"/>
        </a:xfrm>
      </p:grpSpPr>
      <p:sp>
        <p:nvSpPr>
          <p:cNvPr id="91" name="Google Shape;91;p18"/>
          <p:cNvSpPr txBox="1"/>
          <p:nvPr>
            <p:ph idx="1" type="body"/>
          </p:nvPr>
        </p:nvSpPr>
        <p:spPr>
          <a:xfrm>
            <a:off x="623888" y="3863816"/>
            <a:ext cx="5588700" cy="748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900"/>
              </a:spcBef>
              <a:spcAft>
                <a:spcPts val="0"/>
              </a:spcAft>
              <a:buClr>
                <a:srgbClr val="888888"/>
              </a:buClr>
              <a:buSzPts val="1500"/>
              <a:buNone/>
              <a:defRPr sz="1500">
                <a:solidFill>
                  <a:srgbClr val="888888"/>
                </a:solidFill>
              </a:defRPr>
            </a:lvl2pPr>
            <a:lvl3pPr indent="-228600" lvl="2" marL="1371600" rtl="0" algn="l">
              <a:lnSpc>
                <a:spcPct val="90000"/>
              </a:lnSpc>
              <a:spcBef>
                <a:spcPts val="900"/>
              </a:spcBef>
              <a:spcAft>
                <a:spcPts val="0"/>
              </a:spcAft>
              <a:buClr>
                <a:srgbClr val="888888"/>
              </a:buClr>
              <a:buSzPts val="1400"/>
              <a:buNone/>
              <a:defRPr sz="1400">
                <a:solidFill>
                  <a:srgbClr val="888888"/>
                </a:solidFill>
              </a:defRPr>
            </a:lvl3pPr>
            <a:lvl4pPr indent="-228600" lvl="3" marL="1828800" rtl="0" algn="l">
              <a:lnSpc>
                <a:spcPct val="90000"/>
              </a:lnSpc>
              <a:spcBef>
                <a:spcPts val="900"/>
              </a:spcBef>
              <a:spcAft>
                <a:spcPts val="0"/>
              </a:spcAft>
              <a:buClr>
                <a:srgbClr val="888888"/>
              </a:buClr>
              <a:buSzPts val="1200"/>
              <a:buNone/>
              <a:defRPr sz="1200">
                <a:solidFill>
                  <a:srgbClr val="888888"/>
                </a:solidFill>
              </a:defRPr>
            </a:lvl4pPr>
            <a:lvl5pPr indent="-228600" lvl="4" marL="2286000" rtl="0" algn="l">
              <a:lnSpc>
                <a:spcPct val="90000"/>
              </a:lnSpc>
              <a:spcBef>
                <a:spcPts val="900"/>
              </a:spcBef>
              <a:spcAft>
                <a:spcPts val="0"/>
              </a:spcAft>
              <a:buClr>
                <a:srgbClr val="888888"/>
              </a:buClr>
              <a:buSzPts val="1200"/>
              <a:buNone/>
              <a:defRPr sz="1200">
                <a:solidFill>
                  <a:srgbClr val="888888"/>
                </a:solidFill>
              </a:defRPr>
            </a:lvl5pPr>
            <a:lvl6pPr indent="-228600" lvl="5" marL="2743200" rtl="0" algn="l">
              <a:lnSpc>
                <a:spcPct val="90000"/>
              </a:lnSpc>
              <a:spcBef>
                <a:spcPts val="9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92" name="Google Shape;92;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3" name="Google Shape;93;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4" name="Google Shape;94;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8"/>
          <p:cNvSpPr txBox="1"/>
          <p:nvPr>
            <p:ph idx="2" type="body"/>
          </p:nvPr>
        </p:nvSpPr>
        <p:spPr>
          <a:xfrm>
            <a:off x="7668476" y="1537578"/>
            <a:ext cx="1276500" cy="2301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accent3"/>
              </a:buClr>
              <a:buSzPts val="900"/>
              <a:buNone/>
              <a:defRPr sz="900">
                <a:solidFill>
                  <a:schemeClr val="accent3"/>
                </a:solidFill>
              </a:defRPr>
            </a:lvl1pPr>
            <a:lvl2pPr indent="-228600" lvl="1" marL="914400" rtl="0" algn="ctr">
              <a:lnSpc>
                <a:spcPct val="90000"/>
              </a:lnSpc>
              <a:spcBef>
                <a:spcPts val="900"/>
              </a:spcBef>
              <a:spcAft>
                <a:spcPts val="0"/>
              </a:spcAft>
              <a:buClr>
                <a:srgbClr val="262626"/>
              </a:buClr>
              <a:buSzPts val="1800"/>
              <a:buNone/>
              <a:defRPr/>
            </a:lvl2pPr>
            <a:lvl3pPr indent="-228600" lvl="2" marL="1371600" rtl="0" algn="ctr">
              <a:lnSpc>
                <a:spcPct val="90000"/>
              </a:lnSpc>
              <a:spcBef>
                <a:spcPts val="900"/>
              </a:spcBef>
              <a:spcAft>
                <a:spcPts val="0"/>
              </a:spcAft>
              <a:buClr>
                <a:srgbClr val="262626"/>
              </a:buClr>
              <a:buSzPts val="1500"/>
              <a:buNone/>
              <a:defRPr/>
            </a:lvl3pPr>
            <a:lvl4pPr indent="-228600" lvl="3" marL="1828800" rtl="0" algn="ctr">
              <a:lnSpc>
                <a:spcPct val="90000"/>
              </a:lnSpc>
              <a:spcBef>
                <a:spcPts val="900"/>
              </a:spcBef>
              <a:spcAft>
                <a:spcPts val="0"/>
              </a:spcAft>
              <a:buClr>
                <a:srgbClr val="262626"/>
              </a:buClr>
              <a:buSzPts val="1400"/>
              <a:buNone/>
              <a:defRPr/>
            </a:lvl4pPr>
            <a:lvl5pPr indent="-228600" lvl="4" marL="2286000" rtl="0" algn="ctr">
              <a:lnSpc>
                <a:spcPct val="90000"/>
              </a:lnSpc>
              <a:spcBef>
                <a:spcPts val="900"/>
              </a:spcBef>
              <a:spcAft>
                <a:spcPts val="0"/>
              </a:spcAft>
              <a:buClr>
                <a:srgbClr val="262626"/>
              </a:buClr>
              <a:buSzPts val="1400"/>
              <a:buNone/>
              <a:defRPr/>
            </a:lvl5pPr>
            <a:lvl6pPr indent="-317500" lvl="5" marL="2743200" rtl="0" algn="l">
              <a:lnSpc>
                <a:spcPct val="90000"/>
              </a:lnSpc>
              <a:spcBef>
                <a:spcPts val="9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6" name="Google Shape;96;p18"/>
          <p:cNvSpPr txBox="1"/>
          <p:nvPr>
            <p:ph idx="3" type="body"/>
          </p:nvPr>
        </p:nvSpPr>
        <p:spPr>
          <a:xfrm>
            <a:off x="7668476" y="1772870"/>
            <a:ext cx="1276500" cy="2301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accent3"/>
              </a:buClr>
              <a:buSzPts val="900"/>
              <a:buNone/>
              <a:defRPr sz="900">
                <a:solidFill>
                  <a:schemeClr val="accent3"/>
                </a:solidFill>
              </a:defRPr>
            </a:lvl1pPr>
            <a:lvl2pPr indent="-228600" lvl="1" marL="914400" rtl="0" algn="ctr">
              <a:lnSpc>
                <a:spcPct val="90000"/>
              </a:lnSpc>
              <a:spcBef>
                <a:spcPts val="900"/>
              </a:spcBef>
              <a:spcAft>
                <a:spcPts val="0"/>
              </a:spcAft>
              <a:buClr>
                <a:srgbClr val="262626"/>
              </a:buClr>
              <a:buSzPts val="1800"/>
              <a:buNone/>
              <a:defRPr/>
            </a:lvl2pPr>
            <a:lvl3pPr indent="-228600" lvl="2" marL="1371600" rtl="0" algn="ctr">
              <a:lnSpc>
                <a:spcPct val="90000"/>
              </a:lnSpc>
              <a:spcBef>
                <a:spcPts val="900"/>
              </a:spcBef>
              <a:spcAft>
                <a:spcPts val="0"/>
              </a:spcAft>
              <a:buClr>
                <a:srgbClr val="262626"/>
              </a:buClr>
              <a:buSzPts val="1500"/>
              <a:buNone/>
              <a:defRPr/>
            </a:lvl3pPr>
            <a:lvl4pPr indent="-228600" lvl="3" marL="1828800" rtl="0" algn="ctr">
              <a:lnSpc>
                <a:spcPct val="90000"/>
              </a:lnSpc>
              <a:spcBef>
                <a:spcPts val="900"/>
              </a:spcBef>
              <a:spcAft>
                <a:spcPts val="0"/>
              </a:spcAft>
              <a:buClr>
                <a:srgbClr val="262626"/>
              </a:buClr>
              <a:buSzPts val="1400"/>
              <a:buNone/>
              <a:defRPr/>
            </a:lvl4pPr>
            <a:lvl5pPr indent="-228600" lvl="4" marL="2286000" rtl="0" algn="ctr">
              <a:lnSpc>
                <a:spcPct val="90000"/>
              </a:lnSpc>
              <a:spcBef>
                <a:spcPts val="900"/>
              </a:spcBef>
              <a:spcAft>
                <a:spcPts val="0"/>
              </a:spcAft>
              <a:buClr>
                <a:srgbClr val="262626"/>
              </a:buClr>
              <a:buSzPts val="1400"/>
              <a:buNone/>
              <a:defRPr/>
            </a:lvl5pPr>
            <a:lvl6pPr indent="-317500" lvl="5" marL="2743200" rtl="0" algn="l">
              <a:lnSpc>
                <a:spcPct val="90000"/>
              </a:lnSpc>
              <a:spcBef>
                <a:spcPts val="9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7" name="Google Shape;97;p18"/>
          <p:cNvSpPr txBox="1"/>
          <p:nvPr>
            <p:ph idx="4" type="body"/>
          </p:nvPr>
        </p:nvSpPr>
        <p:spPr>
          <a:xfrm>
            <a:off x="7668476" y="2008163"/>
            <a:ext cx="1276500" cy="2301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accent3"/>
              </a:buClr>
              <a:buSzPts val="900"/>
              <a:buNone/>
              <a:defRPr sz="900">
                <a:solidFill>
                  <a:schemeClr val="accent3"/>
                </a:solidFill>
              </a:defRPr>
            </a:lvl1pPr>
            <a:lvl2pPr indent="-228600" lvl="1" marL="914400" rtl="0" algn="ctr">
              <a:lnSpc>
                <a:spcPct val="90000"/>
              </a:lnSpc>
              <a:spcBef>
                <a:spcPts val="900"/>
              </a:spcBef>
              <a:spcAft>
                <a:spcPts val="0"/>
              </a:spcAft>
              <a:buClr>
                <a:srgbClr val="262626"/>
              </a:buClr>
              <a:buSzPts val="1800"/>
              <a:buNone/>
              <a:defRPr/>
            </a:lvl2pPr>
            <a:lvl3pPr indent="-228600" lvl="2" marL="1371600" rtl="0" algn="ctr">
              <a:lnSpc>
                <a:spcPct val="90000"/>
              </a:lnSpc>
              <a:spcBef>
                <a:spcPts val="900"/>
              </a:spcBef>
              <a:spcAft>
                <a:spcPts val="0"/>
              </a:spcAft>
              <a:buClr>
                <a:srgbClr val="262626"/>
              </a:buClr>
              <a:buSzPts val="1500"/>
              <a:buNone/>
              <a:defRPr/>
            </a:lvl3pPr>
            <a:lvl4pPr indent="-228600" lvl="3" marL="1828800" rtl="0" algn="ctr">
              <a:lnSpc>
                <a:spcPct val="90000"/>
              </a:lnSpc>
              <a:spcBef>
                <a:spcPts val="900"/>
              </a:spcBef>
              <a:spcAft>
                <a:spcPts val="0"/>
              </a:spcAft>
              <a:buClr>
                <a:srgbClr val="262626"/>
              </a:buClr>
              <a:buSzPts val="1400"/>
              <a:buNone/>
              <a:defRPr/>
            </a:lvl4pPr>
            <a:lvl5pPr indent="-228600" lvl="4" marL="2286000" rtl="0" algn="ctr">
              <a:lnSpc>
                <a:spcPct val="90000"/>
              </a:lnSpc>
              <a:spcBef>
                <a:spcPts val="900"/>
              </a:spcBef>
              <a:spcAft>
                <a:spcPts val="0"/>
              </a:spcAft>
              <a:buClr>
                <a:srgbClr val="262626"/>
              </a:buClr>
              <a:buSzPts val="1400"/>
              <a:buNone/>
              <a:defRPr/>
            </a:lvl5pPr>
            <a:lvl6pPr indent="-317500" lvl="5" marL="2743200" rtl="0" algn="l">
              <a:lnSpc>
                <a:spcPct val="90000"/>
              </a:lnSpc>
              <a:spcBef>
                <a:spcPts val="9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8" name="Google Shape;98;p18"/>
          <p:cNvSpPr txBox="1"/>
          <p:nvPr>
            <p:ph type="title"/>
          </p:nvPr>
        </p:nvSpPr>
        <p:spPr>
          <a:xfrm>
            <a:off x="623888" y="3002282"/>
            <a:ext cx="5588700" cy="8412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accent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and Typography">
  <p:cSld name="Color and Typography">
    <p:spTree>
      <p:nvGrpSpPr>
        <p:cNvPr id="99" name="Shape 99"/>
        <p:cNvGrpSpPr/>
        <p:nvPr/>
      </p:nvGrpSpPr>
      <p:grpSpPr>
        <a:xfrm>
          <a:off x="0" y="0"/>
          <a:ext cx="0" cy="0"/>
          <a:chOff x="0" y="0"/>
          <a:chExt cx="0" cy="0"/>
        </a:xfrm>
      </p:grpSpPr>
      <p:grpSp>
        <p:nvGrpSpPr>
          <p:cNvPr id="100" name="Google Shape;100;p19"/>
          <p:cNvGrpSpPr/>
          <p:nvPr/>
        </p:nvGrpSpPr>
        <p:grpSpPr>
          <a:xfrm>
            <a:off x="628649" y="1373072"/>
            <a:ext cx="7886692" cy="1305900"/>
            <a:chOff x="838199" y="1830763"/>
            <a:chExt cx="10515590" cy="1741200"/>
          </a:xfrm>
        </p:grpSpPr>
        <p:sp>
          <p:nvSpPr>
            <p:cNvPr id="101" name="Google Shape;101;p19"/>
            <p:cNvSpPr/>
            <p:nvPr/>
          </p:nvSpPr>
          <p:spPr>
            <a:xfrm>
              <a:off x="838199" y="1830763"/>
              <a:ext cx="894300" cy="17412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02" name="Google Shape;102;p19"/>
            <p:cNvSpPr/>
            <p:nvPr/>
          </p:nvSpPr>
          <p:spPr>
            <a:xfrm>
              <a:off x="838199" y="1830763"/>
              <a:ext cx="894300" cy="1551300"/>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03" name="Google Shape;103;p19"/>
            <p:cNvSpPr/>
            <p:nvPr/>
          </p:nvSpPr>
          <p:spPr>
            <a:xfrm>
              <a:off x="838199" y="1830763"/>
              <a:ext cx="894300" cy="136140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04" name="Google Shape;104;p19"/>
            <p:cNvSpPr/>
            <p:nvPr/>
          </p:nvSpPr>
          <p:spPr>
            <a:xfrm>
              <a:off x="838199" y="1830763"/>
              <a:ext cx="894300" cy="11718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05" name="Google Shape;105;p19"/>
            <p:cNvSpPr/>
            <p:nvPr/>
          </p:nvSpPr>
          <p:spPr>
            <a:xfrm>
              <a:off x="838199" y="1830763"/>
              <a:ext cx="894300" cy="9819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06" name="Google Shape;106;p19"/>
            <p:cNvSpPr/>
            <p:nvPr/>
          </p:nvSpPr>
          <p:spPr>
            <a:xfrm>
              <a:off x="838200" y="1830763"/>
              <a:ext cx="894300" cy="788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07" name="Google Shape;107;p19"/>
            <p:cNvSpPr/>
            <p:nvPr/>
          </p:nvSpPr>
          <p:spPr>
            <a:xfrm>
              <a:off x="1907231" y="1830763"/>
              <a:ext cx="894300" cy="1741200"/>
            </a:xfrm>
            <a:prstGeom prst="rect">
              <a:avLst/>
            </a:prstGeom>
            <a:solidFill>
              <a:srgbClr val="0C0C0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08" name="Google Shape;108;p19"/>
            <p:cNvSpPr/>
            <p:nvPr/>
          </p:nvSpPr>
          <p:spPr>
            <a:xfrm>
              <a:off x="1907231" y="1830763"/>
              <a:ext cx="894300" cy="15513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09" name="Google Shape;109;p19"/>
            <p:cNvSpPr/>
            <p:nvPr/>
          </p:nvSpPr>
          <p:spPr>
            <a:xfrm>
              <a:off x="1907231" y="1830763"/>
              <a:ext cx="894300" cy="1361400"/>
            </a:xfrm>
            <a:prstGeom prst="rect">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0" name="Google Shape;110;p19"/>
            <p:cNvSpPr/>
            <p:nvPr/>
          </p:nvSpPr>
          <p:spPr>
            <a:xfrm>
              <a:off x="1907231" y="1830763"/>
              <a:ext cx="894300" cy="1171800"/>
            </a:xfrm>
            <a:prstGeom prst="rect">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1" name="Google Shape;111;p19"/>
            <p:cNvSpPr/>
            <p:nvPr/>
          </p:nvSpPr>
          <p:spPr>
            <a:xfrm>
              <a:off x="1907231" y="1830763"/>
              <a:ext cx="894300" cy="9819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2" name="Google Shape;112;p19"/>
            <p:cNvSpPr/>
            <p:nvPr/>
          </p:nvSpPr>
          <p:spPr>
            <a:xfrm>
              <a:off x="1907232" y="1830763"/>
              <a:ext cx="894300" cy="788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3" name="Google Shape;113;p19"/>
            <p:cNvSpPr/>
            <p:nvPr/>
          </p:nvSpPr>
          <p:spPr>
            <a:xfrm>
              <a:off x="2976263" y="1830763"/>
              <a:ext cx="894300" cy="1741200"/>
            </a:xfrm>
            <a:prstGeom prst="rect">
              <a:avLst/>
            </a:prstGeom>
            <a:solidFill>
              <a:srgbClr val="0E161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4" name="Google Shape;114;p19"/>
            <p:cNvSpPr/>
            <p:nvPr/>
          </p:nvSpPr>
          <p:spPr>
            <a:xfrm>
              <a:off x="2976263" y="1830763"/>
              <a:ext cx="894300" cy="1551300"/>
            </a:xfrm>
            <a:prstGeom prst="rect">
              <a:avLst/>
            </a:prstGeom>
            <a:solidFill>
              <a:srgbClr val="24374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5" name="Google Shape;115;p19"/>
            <p:cNvSpPr/>
            <p:nvPr/>
          </p:nvSpPr>
          <p:spPr>
            <a:xfrm>
              <a:off x="2976263" y="1830763"/>
              <a:ext cx="894300" cy="1361400"/>
            </a:xfrm>
            <a:prstGeom prst="rect">
              <a:avLst/>
            </a:prstGeom>
            <a:solidFill>
              <a:srgbClr val="496F9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6" name="Google Shape;116;p19"/>
            <p:cNvSpPr/>
            <p:nvPr/>
          </p:nvSpPr>
          <p:spPr>
            <a:xfrm>
              <a:off x="2976263" y="1830763"/>
              <a:ext cx="894300" cy="1171800"/>
            </a:xfrm>
            <a:prstGeom prst="rect">
              <a:avLst/>
            </a:prstGeom>
            <a:solidFill>
              <a:srgbClr val="85A5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7" name="Google Shape;117;p19"/>
            <p:cNvSpPr/>
            <p:nvPr/>
          </p:nvSpPr>
          <p:spPr>
            <a:xfrm>
              <a:off x="2976263" y="1830763"/>
              <a:ext cx="894300" cy="981900"/>
            </a:xfrm>
            <a:prstGeom prst="rect">
              <a:avLst/>
            </a:prstGeom>
            <a:solidFill>
              <a:srgbClr val="B1C5D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8" name="Google Shape;118;p19"/>
            <p:cNvSpPr/>
            <p:nvPr/>
          </p:nvSpPr>
          <p:spPr>
            <a:xfrm>
              <a:off x="2976264" y="1830763"/>
              <a:ext cx="894300" cy="7884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19" name="Google Shape;119;p19"/>
            <p:cNvSpPr/>
            <p:nvPr/>
          </p:nvSpPr>
          <p:spPr>
            <a:xfrm>
              <a:off x="4045295" y="1830763"/>
              <a:ext cx="894300" cy="1741200"/>
            </a:xfrm>
            <a:prstGeom prst="rect">
              <a:avLst/>
            </a:prstGeom>
            <a:solidFill>
              <a:srgbClr val="1B1A2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0" name="Google Shape;120;p19"/>
            <p:cNvSpPr/>
            <p:nvPr/>
          </p:nvSpPr>
          <p:spPr>
            <a:xfrm>
              <a:off x="4045295" y="1830763"/>
              <a:ext cx="894300" cy="1551300"/>
            </a:xfrm>
            <a:prstGeom prst="rect">
              <a:avLst/>
            </a:prstGeom>
            <a:solidFill>
              <a:srgbClr val="2927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1" name="Google Shape;121;p19"/>
            <p:cNvSpPr/>
            <p:nvPr/>
          </p:nvSpPr>
          <p:spPr>
            <a:xfrm>
              <a:off x="4045295" y="1830763"/>
              <a:ext cx="894300" cy="1361400"/>
            </a:xfrm>
            <a:prstGeom prst="rect">
              <a:avLst/>
            </a:prstGeom>
            <a:solidFill>
              <a:srgbClr val="80799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2" name="Google Shape;122;p19"/>
            <p:cNvSpPr/>
            <p:nvPr/>
          </p:nvSpPr>
          <p:spPr>
            <a:xfrm>
              <a:off x="4045295" y="1830763"/>
              <a:ext cx="894300" cy="1171800"/>
            </a:xfrm>
            <a:prstGeom prst="rect">
              <a:avLst/>
            </a:prstGeom>
            <a:solidFill>
              <a:srgbClr val="AAA7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3" name="Google Shape;123;p19"/>
            <p:cNvSpPr/>
            <p:nvPr/>
          </p:nvSpPr>
          <p:spPr>
            <a:xfrm>
              <a:off x="4045295" y="1830763"/>
              <a:ext cx="894300" cy="981900"/>
            </a:xfrm>
            <a:prstGeom prst="rect">
              <a:avLst/>
            </a:prstGeom>
            <a:solidFill>
              <a:srgbClr val="D5D2D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4" name="Google Shape;124;p19"/>
            <p:cNvSpPr/>
            <p:nvPr/>
          </p:nvSpPr>
          <p:spPr>
            <a:xfrm>
              <a:off x="4045296" y="1830763"/>
              <a:ext cx="894300" cy="7884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5" name="Google Shape;125;p19"/>
            <p:cNvSpPr/>
            <p:nvPr/>
          </p:nvSpPr>
          <p:spPr>
            <a:xfrm>
              <a:off x="5114327" y="1830763"/>
              <a:ext cx="894300" cy="1741200"/>
            </a:xfrm>
            <a:prstGeom prst="rect">
              <a:avLst/>
            </a:prstGeom>
            <a:solidFill>
              <a:srgbClr val="194A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6" name="Google Shape;126;p19"/>
            <p:cNvSpPr/>
            <p:nvPr/>
          </p:nvSpPr>
          <p:spPr>
            <a:xfrm>
              <a:off x="5114327" y="1830763"/>
              <a:ext cx="894300" cy="1551300"/>
            </a:xfrm>
            <a:prstGeom prst="rect">
              <a:avLst/>
            </a:prstGeom>
            <a:solidFill>
              <a:srgbClr val="266F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7" name="Google Shape;127;p19"/>
            <p:cNvSpPr/>
            <p:nvPr/>
          </p:nvSpPr>
          <p:spPr>
            <a:xfrm>
              <a:off x="5114327" y="1830763"/>
              <a:ext cx="894300" cy="1361400"/>
            </a:xfrm>
            <a:prstGeom prst="rect">
              <a:avLst/>
            </a:prstGeom>
            <a:solidFill>
              <a:srgbClr val="7EC0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8" name="Google Shape;128;p19"/>
            <p:cNvSpPr/>
            <p:nvPr/>
          </p:nvSpPr>
          <p:spPr>
            <a:xfrm>
              <a:off x="5114327" y="1830763"/>
              <a:ext cx="894300" cy="1171800"/>
            </a:xfrm>
            <a:prstGeom prst="rect">
              <a:avLst/>
            </a:prstGeom>
            <a:solidFill>
              <a:srgbClr val="A8D6E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29" name="Google Shape;129;p19"/>
            <p:cNvSpPr/>
            <p:nvPr/>
          </p:nvSpPr>
          <p:spPr>
            <a:xfrm>
              <a:off x="5114327" y="1830763"/>
              <a:ext cx="894300" cy="981900"/>
            </a:xfrm>
            <a:prstGeom prst="rect">
              <a:avLst/>
            </a:prstGeom>
            <a:solidFill>
              <a:srgbClr val="D3E9F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0" name="Google Shape;130;p19"/>
            <p:cNvSpPr/>
            <p:nvPr/>
          </p:nvSpPr>
          <p:spPr>
            <a:xfrm>
              <a:off x="5114328" y="1830763"/>
              <a:ext cx="894300" cy="7884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1" name="Google Shape;131;p19"/>
            <p:cNvSpPr/>
            <p:nvPr/>
          </p:nvSpPr>
          <p:spPr>
            <a:xfrm>
              <a:off x="6183359" y="1830763"/>
              <a:ext cx="894300" cy="1741200"/>
            </a:xfrm>
            <a:prstGeom prst="rect">
              <a:avLst/>
            </a:prstGeom>
            <a:solidFill>
              <a:srgbClr val="265F6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2" name="Google Shape;132;p19"/>
            <p:cNvSpPr/>
            <p:nvPr/>
          </p:nvSpPr>
          <p:spPr>
            <a:xfrm>
              <a:off x="6183359" y="1830763"/>
              <a:ext cx="894300" cy="1551300"/>
            </a:xfrm>
            <a:prstGeom prst="rect">
              <a:avLst/>
            </a:prstGeom>
            <a:solidFill>
              <a:srgbClr val="398F9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3" name="Google Shape;133;p19"/>
            <p:cNvSpPr/>
            <p:nvPr/>
          </p:nvSpPr>
          <p:spPr>
            <a:xfrm>
              <a:off x="6183359" y="1830763"/>
              <a:ext cx="894300" cy="1361400"/>
            </a:xfrm>
            <a:prstGeom prst="rect">
              <a:avLst/>
            </a:prstGeom>
            <a:solidFill>
              <a:srgbClr val="9AD2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4" name="Google Shape;134;p19"/>
            <p:cNvSpPr/>
            <p:nvPr/>
          </p:nvSpPr>
          <p:spPr>
            <a:xfrm>
              <a:off x="6183359" y="1830763"/>
              <a:ext cx="894300" cy="1171800"/>
            </a:xfrm>
            <a:prstGeom prst="rect">
              <a:avLst/>
            </a:prstGeom>
            <a:solidFill>
              <a:srgbClr val="BBE1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5" name="Google Shape;135;p19"/>
            <p:cNvSpPr/>
            <p:nvPr/>
          </p:nvSpPr>
          <p:spPr>
            <a:xfrm>
              <a:off x="6183359" y="1830763"/>
              <a:ext cx="894300" cy="981900"/>
            </a:xfrm>
            <a:prstGeom prst="rect">
              <a:avLst/>
            </a:prstGeom>
            <a:solidFill>
              <a:srgbClr val="DCF0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6" name="Google Shape;136;p19"/>
            <p:cNvSpPr/>
            <p:nvPr/>
          </p:nvSpPr>
          <p:spPr>
            <a:xfrm>
              <a:off x="6183360" y="1830763"/>
              <a:ext cx="894300" cy="7884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7" name="Google Shape;137;p19"/>
            <p:cNvSpPr/>
            <p:nvPr/>
          </p:nvSpPr>
          <p:spPr>
            <a:xfrm>
              <a:off x="7252391" y="1830763"/>
              <a:ext cx="894300" cy="1741200"/>
            </a:xfrm>
            <a:prstGeom prst="rect">
              <a:avLst/>
            </a:prstGeom>
            <a:solidFill>
              <a:srgbClr val="31675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8" name="Google Shape;138;p19"/>
            <p:cNvSpPr/>
            <p:nvPr/>
          </p:nvSpPr>
          <p:spPr>
            <a:xfrm>
              <a:off x="7252391" y="1830763"/>
              <a:ext cx="894300" cy="1551300"/>
            </a:xfrm>
            <a:prstGeom prst="rect">
              <a:avLst/>
            </a:prstGeom>
            <a:solidFill>
              <a:srgbClr val="4A9B8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39" name="Google Shape;139;p19"/>
            <p:cNvSpPr/>
            <p:nvPr/>
          </p:nvSpPr>
          <p:spPr>
            <a:xfrm>
              <a:off x="7252391" y="1830763"/>
              <a:ext cx="894300" cy="1361400"/>
            </a:xfrm>
            <a:prstGeom prst="rect">
              <a:avLst/>
            </a:prstGeom>
            <a:solidFill>
              <a:srgbClr val="ABD7C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0" name="Google Shape;140;p19"/>
            <p:cNvSpPr/>
            <p:nvPr/>
          </p:nvSpPr>
          <p:spPr>
            <a:xfrm>
              <a:off x="7252391" y="1830763"/>
              <a:ext cx="894300" cy="1171800"/>
            </a:xfrm>
            <a:prstGeom prst="rect">
              <a:avLst/>
            </a:prstGeom>
            <a:solidFill>
              <a:srgbClr val="C6E4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1" name="Google Shape;141;p19"/>
            <p:cNvSpPr/>
            <p:nvPr/>
          </p:nvSpPr>
          <p:spPr>
            <a:xfrm>
              <a:off x="7252391" y="1830763"/>
              <a:ext cx="894300" cy="981900"/>
            </a:xfrm>
            <a:prstGeom prst="rect">
              <a:avLst/>
            </a:prstGeom>
            <a:solidFill>
              <a:srgbClr val="E2F1E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2" name="Google Shape;142;p19"/>
            <p:cNvSpPr/>
            <p:nvPr/>
          </p:nvSpPr>
          <p:spPr>
            <a:xfrm>
              <a:off x="7252392" y="1830763"/>
              <a:ext cx="894300" cy="7884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3" name="Google Shape;143;p19"/>
            <p:cNvSpPr/>
            <p:nvPr/>
          </p:nvSpPr>
          <p:spPr>
            <a:xfrm>
              <a:off x="8321423" y="1830763"/>
              <a:ext cx="894300" cy="1741200"/>
            </a:xfrm>
            <a:prstGeom prst="rect">
              <a:avLst/>
            </a:prstGeom>
            <a:solidFill>
              <a:srgbClr val="3C464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4" name="Google Shape;144;p19"/>
            <p:cNvSpPr/>
            <p:nvPr/>
          </p:nvSpPr>
          <p:spPr>
            <a:xfrm>
              <a:off x="8321423" y="1830763"/>
              <a:ext cx="894300" cy="1551300"/>
            </a:xfrm>
            <a:prstGeom prst="rect">
              <a:avLst/>
            </a:prstGeom>
            <a:solidFill>
              <a:srgbClr val="5A696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5" name="Google Shape;145;p19"/>
            <p:cNvSpPr/>
            <p:nvPr/>
          </p:nvSpPr>
          <p:spPr>
            <a:xfrm>
              <a:off x="8321423" y="1830763"/>
              <a:ext cx="894300" cy="1361400"/>
            </a:xfrm>
            <a:prstGeom prst="rect">
              <a:avLst/>
            </a:prstGeom>
            <a:solidFill>
              <a:srgbClr val="AEB9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6" name="Google Shape;146;p19"/>
            <p:cNvSpPr/>
            <p:nvPr/>
          </p:nvSpPr>
          <p:spPr>
            <a:xfrm>
              <a:off x="8321423" y="1830763"/>
              <a:ext cx="894300" cy="1171800"/>
            </a:xfrm>
            <a:prstGeom prst="rect">
              <a:avLst/>
            </a:prstGeom>
            <a:solidFill>
              <a:srgbClr val="C9D0D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7" name="Google Shape;147;p19"/>
            <p:cNvSpPr/>
            <p:nvPr/>
          </p:nvSpPr>
          <p:spPr>
            <a:xfrm>
              <a:off x="8321423" y="1830763"/>
              <a:ext cx="894300" cy="981900"/>
            </a:xfrm>
            <a:prstGeom prst="rect">
              <a:avLst/>
            </a:prstGeom>
            <a:solidFill>
              <a:srgbClr val="E4E7E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8" name="Google Shape;148;p19"/>
            <p:cNvSpPr/>
            <p:nvPr/>
          </p:nvSpPr>
          <p:spPr>
            <a:xfrm>
              <a:off x="8321424" y="1830763"/>
              <a:ext cx="894300" cy="788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49" name="Google Shape;149;p19"/>
            <p:cNvSpPr/>
            <p:nvPr/>
          </p:nvSpPr>
          <p:spPr>
            <a:xfrm>
              <a:off x="9390455" y="1830763"/>
              <a:ext cx="894300" cy="1741200"/>
            </a:xfrm>
            <a:prstGeom prst="rect">
              <a:avLst/>
            </a:prstGeom>
            <a:solidFill>
              <a:srgbClr val="3A5A6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0" name="Google Shape;150;p19"/>
            <p:cNvSpPr/>
            <p:nvPr/>
          </p:nvSpPr>
          <p:spPr>
            <a:xfrm>
              <a:off x="9390455" y="1830763"/>
              <a:ext cx="894300" cy="1551300"/>
            </a:xfrm>
            <a:prstGeom prst="rect">
              <a:avLst/>
            </a:prstGeom>
            <a:solidFill>
              <a:srgbClr val="5787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1" name="Google Shape;151;p19"/>
            <p:cNvSpPr/>
            <p:nvPr/>
          </p:nvSpPr>
          <p:spPr>
            <a:xfrm>
              <a:off x="9390455" y="1830763"/>
              <a:ext cx="894300" cy="1361400"/>
            </a:xfrm>
            <a:prstGeom prst="rect">
              <a:avLst/>
            </a:prstGeom>
            <a:solidFill>
              <a:srgbClr val="B4CC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2" name="Google Shape;152;p19"/>
            <p:cNvSpPr/>
            <p:nvPr/>
          </p:nvSpPr>
          <p:spPr>
            <a:xfrm>
              <a:off x="9390455" y="1830763"/>
              <a:ext cx="894300" cy="1171800"/>
            </a:xfrm>
            <a:prstGeom prst="rect">
              <a:avLst/>
            </a:prstGeom>
            <a:solidFill>
              <a:srgbClr val="CCDDE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3" name="Google Shape;153;p19"/>
            <p:cNvSpPr/>
            <p:nvPr/>
          </p:nvSpPr>
          <p:spPr>
            <a:xfrm>
              <a:off x="9390455" y="1830763"/>
              <a:ext cx="894300" cy="981900"/>
            </a:xfrm>
            <a:prstGeom prst="rect">
              <a:avLst/>
            </a:prstGeom>
            <a:solidFill>
              <a:srgbClr val="E5EE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4" name="Google Shape;154;p19"/>
            <p:cNvSpPr/>
            <p:nvPr/>
          </p:nvSpPr>
          <p:spPr>
            <a:xfrm>
              <a:off x="9390456" y="1830763"/>
              <a:ext cx="894300" cy="7884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5" name="Google Shape;155;p19"/>
            <p:cNvSpPr/>
            <p:nvPr/>
          </p:nvSpPr>
          <p:spPr>
            <a:xfrm>
              <a:off x="10459488" y="1830763"/>
              <a:ext cx="894300" cy="1741200"/>
            </a:xfrm>
            <a:prstGeom prst="rect">
              <a:avLst/>
            </a:prstGeom>
            <a:solidFill>
              <a:srgbClr val="12416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6" name="Google Shape;156;p19"/>
            <p:cNvSpPr/>
            <p:nvPr/>
          </p:nvSpPr>
          <p:spPr>
            <a:xfrm>
              <a:off x="10459488" y="1830763"/>
              <a:ext cx="894300" cy="1551300"/>
            </a:xfrm>
            <a:prstGeom prst="rect">
              <a:avLst/>
            </a:prstGeom>
            <a:solidFill>
              <a:srgbClr val="1C629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7" name="Google Shape;157;p19"/>
            <p:cNvSpPr/>
            <p:nvPr/>
          </p:nvSpPr>
          <p:spPr>
            <a:xfrm>
              <a:off x="10459488" y="1830763"/>
              <a:ext cx="894300" cy="1361400"/>
            </a:xfrm>
            <a:prstGeom prst="rect">
              <a:avLst/>
            </a:prstGeom>
            <a:solidFill>
              <a:srgbClr val="73B5E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8" name="Google Shape;158;p19"/>
            <p:cNvSpPr/>
            <p:nvPr/>
          </p:nvSpPr>
          <p:spPr>
            <a:xfrm>
              <a:off x="10459488" y="1830763"/>
              <a:ext cx="894300" cy="1171800"/>
            </a:xfrm>
            <a:prstGeom prst="rect">
              <a:avLst/>
            </a:prstGeom>
            <a:solidFill>
              <a:srgbClr val="A2CD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9" name="Google Shape;159;p19"/>
            <p:cNvSpPr/>
            <p:nvPr/>
          </p:nvSpPr>
          <p:spPr>
            <a:xfrm>
              <a:off x="10459488" y="1830763"/>
              <a:ext cx="894300" cy="981900"/>
            </a:xfrm>
            <a:prstGeom prst="rect">
              <a:avLst/>
            </a:prstGeom>
            <a:solidFill>
              <a:srgbClr val="CFE6F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60" name="Google Shape;160;p19"/>
            <p:cNvSpPr/>
            <p:nvPr/>
          </p:nvSpPr>
          <p:spPr>
            <a:xfrm>
              <a:off x="10459489" y="1830763"/>
              <a:ext cx="894300" cy="7884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grpSp>
      <p:sp>
        <p:nvSpPr>
          <p:cNvPr id="161" name="Google Shape;16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19"/>
          <p:cNvSpPr txBox="1"/>
          <p:nvPr>
            <p:ph idx="1" type="body"/>
          </p:nvPr>
        </p:nvSpPr>
        <p:spPr>
          <a:xfrm>
            <a:off x="628649" y="2781863"/>
            <a:ext cx="7886700" cy="9945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chemeClr val="accent1"/>
              </a:buClr>
              <a:buSzPts val="3300"/>
              <a:buNone/>
              <a:defRPr sz="3300">
                <a:solidFill>
                  <a:schemeClr val="accent1"/>
                </a:solidFill>
                <a:latin typeface="Calibri"/>
                <a:ea typeface="Calibri"/>
                <a:cs typeface="Calibri"/>
                <a:sym typeface="Calibri"/>
              </a:defRPr>
            </a:lvl1pPr>
            <a:lvl2pPr indent="-317500" lvl="1" marL="914400" rtl="0" algn="l">
              <a:lnSpc>
                <a:spcPct val="90000"/>
              </a:lnSpc>
              <a:spcBef>
                <a:spcPts val="900"/>
              </a:spcBef>
              <a:spcAft>
                <a:spcPts val="0"/>
              </a:spcAft>
              <a:buClr>
                <a:srgbClr val="262626"/>
              </a:buClr>
              <a:buSzPts val="1400"/>
              <a:buChar char="○"/>
              <a:defRPr/>
            </a:lvl2pPr>
            <a:lvl3pPr indent="-317500" lvl="2" marL="1371600" rtl="0" algn="l">
              <a:lnSpc>
                <a:spcPct val="90000"/>
              </a:lnSpc>
              <a:spcBef>
                <a:spcPts val="900"/>
              </a:spcBef>
              <a:spcAft>
                <a:spcPts val="0"/>
              </a:spcAft>
              <a:buClr>
                <a:srgbClr val="262626"/>
              </a:buClr>
              <a:buSzPts val="1400"/>
              <a:buChar char="■"/>
              <a:defRPr/>
            </a:lvl3pPr>
            <a:lvl4pPr indent="-317500" lvl="3" marL="1828800" rtl="0" algn="l">
              <a:lnSpc>
                <a:spcPct val="90000"/>
              </a:lnSpc>
              <a:spcBef>
                <a:spcPts val="900"/>
              </a:spcBef>
              <a:spcAft>
                <a:spcPts val="0"/>
              </a:spcAft>
              <a:buClr>
                <a:srgbClr val="262626"/>
              </a:buClr>
              <a:buSzPts val="1400"/>
              <a:buChar char="●"/>
              <a:defRPr/>
            </a:lvl4pPr>
            <a:lvl5pPr indent="-317500" lvl="4" marL="2286000" rtl="0" algn="l">
              <a:lnSpc>
                <a:spcPct val="90000"/>
              </a:lnSpc>
              <a:spcBef>
                <a:spcPts val="900"/>
              </a:spcBef>
              <a:spcAft>
                <a:spcPts val="0"/>
              </a:spcAft>
              <a:buClr>
                <a:srgbClr val="262626"/>
              </a:buClr>
              <a:buSzPts val="1400"/>
              <a:buChar char="○"/>
              <a:defRPr/>
            </a:lvl5pPr>
            <a:lvl6pPr indent="-317500" lvl="5" marL="2743200" rtl="0" algn="l">
              <a:lnSpc>
                <a:spcPct val="90000"/>
              </a:lnSpc>
              <a:spcBef>
                <a:spcPts val="9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3" name="Google Shape;163;p19"/>
          <p:cNvSpPr txBox="1"/>
          <p:nvPr/>
        </p:nvSpPr>
        <p:spPr>
          <a:xfrm>
            <a:off x="3507905" y="3024890"/>
            <a:ext cx="1826700" cy="199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2500">
                <a:solidFill>
                  <a:schemeClr val="dk1"/>
                </a:solidFill>
                <a:latin typeface="Calibri"/>
                <a:ea typeface="Calibri"/>
                <a:cs typeface="Calibri"/>
                <a:sym typeface="Calibri"/>
              </a:rPr>
              <a:t>Aa</a:t>
            </a:r>
            <a:endParaRPr sz="1100"/>
          </a:p>
        </p:txBody>
      </p:sp>
      <p:sp>
        <p:nvSpPr>
          <p:cNvPr id="164" name="Google Shape;164;p19"/>
          <p:cNvSpPr txBox="1"/>
          <p:nvPr>
            <p:ph idx="2" type="body"/>
          </p:nvPr>
        </p:nvSpPr>
        <p:spPr>
          <a:xfrm>
            <a:off x="3523318" y="4593545"/>
            <a:ext cx="1795800" cy="4236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rgbClr val="262626"/>
              </a:buClr>
              <a:buSzPts val="2100"/>
              <a:buNone/>
              <a:defRPr/>
            </a:lvl1pPr>
            <a:lvl2pPr indent="-317500" lvl="1" marL="914400" rtl="0" algn="l">
              <a:lnSpc>
                <a:spcPct val="90000"/>
              </a:lnSpc>
              <a:spcBef>
                <a:spcPts val="900"/>
              </a:spcBef>
              <a:spcAft>
                <a:spcPts val="0"/>
              </a:spcAft>
              <a:buClr>
                <a:srgbClr val="262626"/>
              </a:buClr>
              <a:buSzPts val="1400"/>
              <a:buChar char="○"/>
              <a:defRPr/>
            </a:lvl2pPr>
            <a:lvl3pPr indent="-317500" lvl="2" marL="1371600" rtl="0" algn="l">
              <a:lnSpc>
                <a:spcPct val="90000"/>
              </a:lnSpc>
              <a:spcBef>
                <a:spcPts val="900"/>
              </a:spcBef>
              <a:spcAft>
                <a:spcPts val="0"/>
              </a:spcAft>
              <a:buClr>
                <a:srgbClr val="262626"/>
              </a:buClr>
              <a:buSzPts val="1400"/>
              <a:buChar char="■"/>
              <a:defRPr/>
            </a:lvl3pPr>
            <a:lvl4pPr indent="-317500" lvl="3" marL="1828800" rtl="0" algn="l">
              <a:lnSpc>
                <a:spcPct val="90000"/>
              </a:lnSpc>
              <a:spcBef>
                <a:spcPts val="900"/>
              </a:spcBef>
              <a:spcAft>
                <a:spcPts val="0"/>
              </a:spcAft>
              <a:buClr>
                <a:srgbClr val="262626"/>
              </a:buClr>
              <a:buSzPts val="1400"/>
              <a:buChar char="●"/>
              <a:defRPr/>
            </a:lvl4pPr>
            <a:lvl5pPr indent="-317500" lvl="4" marL="2286000" rtl="0" algn="l">
              <a:lnSpc>
                <a:spcPct val="90000"/>
              </a:lnSpc>
              <a:spcBef>
                <a:spcPts val="900"/>
              </a:spcBef>
              <a:spcAft>
                <a:spcPts val="0"/>
              </a:spcAft>
              <a:buClr>
                <a:srgbClr val="262626"/>
              </a:buClr>
              <a:buSzPts val="1400"/>
              <a:buChar char="○"/>
              <a:defRPr/>
            </a:lvl5pPr>
            <a:lvl6pPr indent="-317500" lvl="5" marL="2743200" rtl="0" algn="l">
              <a:lnSpc>
                <a:spcPct val="90000"/>
              </a:lnSpc>
              <a:spcBef>
                <a:spcPts val="9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5" name="Google Shape;165;p19"/>
          <p:cNvSpPr txBox="1"/>
          <p:nvPr/>
        </p:nvSpPr>
        <p:spPr>
          <a:xfrm>
            <a:off x="5748537" y="3024890"/>
            <a:ext cx="1826700" cy="199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2500">
                <a:solidFill>
                  <a:schemeClr val="dk1"/>
                </a:solidFill>
                <a:latin typeface="Calibri"/>
                <a:ea typeface="Calibri"/>
                <a:cs typeface="Calibri"/>
                <a:sym typeface="Calibri"/>
              </a:rPr>
              <a:t>Aa</a:t>
            </a:r>
            <a:endParaRPr sz="1100"/>
          </a:p>
        </p:txBody>
      </p:sp>
      <p:sp>
        <p:nvSpPr>
          <p:cNvPr id="166" name="Google Shape;166;p19"/>
          <p:cNvSpPr txBox="1"/>
          <p:nvPr>
            <p:ph idx="3" type="body"/>
          </p:nvPr>
        </p:nvSpPr>
        <p:spPr>
          <a:xfrm>
            <a:off x="5763950" y="4593545"/>
            <a:ext cx="1795800" cy="4236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rgbClr val="262626"/>
              </a:buClr>
              <a:buSzPts val="2100"/>
              <a:buNone/>
              <a:defRPr>
                <a:latin typeface="Calibri"/>
                <a:ea typeface="Calibri"/>
                <a:cs typeface="Calibri"/>
                <a:sym typeface="Calibri"/>
              </a:defRPr>
            </a:lvl1pPr>
            <a:lvl2pPr indent="-317500" lvl="1" marL="914400" rtl="0" algn="l">
              <a:lnSpc>
                <a:spcPct val="90000"/>
              </a:lnSpc>
              <a:spcBef>
                <a:spcPts val="900"/>
              </a:spcBef>
              <a:spcAft>
                <a:spcPts val="0"/>
              </a:spcAft>
              <a:buClr>
                <a:srgbClr val="262626"/>
              </a:buClr>
              <a:buSzPts val="1400"/>
              <a:buChar char="○"/>
              <a:defRPr/>
            </a:lvl2pPr>
            <a:lvl3pPr indent="-317500" lvl="2" marL="1371600" rtl="0" algn="l">
              <a:lnSpc>
                <a:spcPct val="90000"/>
              </a:lnSpc>
              <a:spcBef>
                <a:spcPts val="900"/>
              </a:spcBef>
              <a:spcAft>
                <a:spcPts val="0"/>
              </a:spcAft>
              <a:buClr>
                <a:srgbClr val="262626"/>
              </a:buClr>
              <a:buSzPts val="1400"/>
              <a:buChar char="■"/>
              <a:defRPr/>
            </a:lvl3pPr>
            <a:lvl4pPr indent="-317500" lvl="3" marL="1828800" rtl="0" algn="l">
              <a:lnSpc>
                <a:spcPct val="90000"/>
              </a:lnSpc>
              <a:spcBef>
                <a:spcPts val="900"/>
              </a:spcBef>
              <a:spcAft>
                <a:spcPts val="0"/>
              </a:spcAft>
              <a:buClr>
                <a:srgbClr val="262626"/>
              </a:buClr>
              <a:buSzPts val="1400"/>
              <a:buChar char="●"/>
              <a:defRPr/>
            </a:lvl4pPr>
            <a:lvl5pPr indent="-317500" lvl="4" marL="2286000" rtl="0" algn="l">
              <a:lnSpc>
                <a:spcPct val="90000"/>
              </a:lnSpc>
              <a:spcBef>
                <a:spcPts val="900"/>
              </a:spcBef>
              <a:spcAft>
                <a:spcPts val="0"/>
              </a:spcAft>
              <a:buClr>
                <a:srgbClr val="262626"/>
              </a:buClr>
              <a:buSzPts val="1400"/>
              <a:buChar char="○"/>
              <a:defRPr/>
            </a:lvl5pPr>
            <a:lvl6pPr indent="-317500" lvl="5" marL="2743200" rtl="0" algn="l">
              <a:lnSpc>
                <a:spcPct val="90000"/>
              </a:lnSpc>
              <a:spcBef>
                <a:spcPts val="9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ed by PresentationGo">
  <p:cSld name="Designed by PresentationGo">
    <p:bg>
      <p:bgPr>
        <a:gradFill>
          <a:gsLst>
            <a:gs pos="0">
              <a:srgbClr val="323A45"/>
            </a:gs>
            <a:gs pos="35000">
              <a:srgbClr val="323A45"/>
            </a:gs>
            <a:gs pos="100000">
              <a:srgbClr val="1C2026"/>
            </a:gs>
          </a:gsLst>
          <a:path path="circle">
            <a:fillToRect b="50%" l="50%" r="50%" t="50%"/>
          </a:path>
          <a:tileRect/>
        </a:gradFill>
      </p:bgPr>
    </p:bg>
    <p:spTree>
      <p:nvGrpSpPr>
        <p:cNvPr id="167" name="Shape 167"/>
        <p:cNvGrpSpPr/>
        <p:nvPr/>
      </p:nvGrpSpPr>
      <p:grpSpPr>
        <a:xfrm>
          <a:off x="0" y="0"/>
          <a:ext cx="0" cy="0"/>
          <a:chOff x="0" y="0"/>
          <a:chExt cx="0" cy="0"/>
        </a:xfrm>
      </p:grpSpPr>
      <p:sp>
        <p:nvSpPr>
          <p:cNvPr id="168" name="Google Shape;168;p20"/>
          <p:cNvSpPr/>
          <p:nvPr/>
        </p:nvSpPr>
        <p:spPr>
          <a:xfrm>
            <a:off x="0" y="2364717"/>
            <a:ext cx="9144000" cy="4140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500"/>
              <a:buFont typeface="Calibri"/>
              <a:buNone/>
            </a:pPr>
            <a:r>
              <a:rPr b="0" i="0" lang="en-GB" sz="1500" u="none" cap="none" strike="noStrike">
                <a:solidFill>
                  <a:srgbClr val="7F7F7F"/>
                </a:solidFill>
                <a:latin typeface="Calibri"/>
                <a:ea typeface="Calibri"/>
                <a:cs typeface="Calibri"/>
                <a:sym typeface="Calibri"/>
              </a:rPr>
              <a:t>www.</a:t>
            </a:r>
            <a:r>
              <a:rPr b="0" i="0" lang="en-GB" sz="2100" u="none" cap="none" strike="noStrike">
                <a:solidFill>
                  <a:srgbClr val="A5CD00"/>
                </a:solidFill>
                <a:latin typeface="Calibri"/>
                <a:ea typeface="Calibri"/>
                <a:cs typeface="Calibri"/>
                <a:sym typeface="Calibri"/>
              </a:rPr>
              <a:t>PresentationGO</a:t>
            </a:r>
            <a:r>
              <a:rPr b="0" i="0" lang="en-GB" sz="1500" u="none" cap="none" strike="noStrike">
                <a:solidFill>
                  <a:srgbClr val="7F7F7F"/>
                </a:solidFill>
                <a:latin typeface="Calibri"/>
                <a:ea typeface="Calibri"/>
                <a:cs typeface="Calibri"/>
                <a:sym typeface="Calibri"/>
              </a:rPr>
              <a:t>.com</a:t>
            </a:r>
            <a:endParaRPr b="0" i="0" sz="2100" u="none" cap="none" strike="noStrike">
              <a:solidFill>
                <a:srgbClr val="7F7F7F"/>
              </a:solidFill>
              <a:latin typeface="Calibri"/>
              <a:ea typeface="Calibri"/>
              <a:cs typeface="Calibri"/>
              <a:sym typeface="Calibri"/>
            </a:endParaRPr>
          </a:p>
        </p:txBody>
      </p:sp>
      <p:sp>
        <p:nvSpPr>
          <p:cNvPr id="169" name="Google Shape;169;p20">
            <a:hlinkClick r:id="rId2"/>
          </p:cNvPr>
          <p:cNvSpPr/>
          <p:nvPr/>
        </p:nvSpPr>
        <p:spPr>
          <a:xfrm>
            <a:off x="2048934" y="2303792"/>
            <a:ext cx="5046000" cy="536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0"/>
          <p:cNvSpPr txBox="1"/>
          <p:nvPr/>
        </p:nvSpPr>
        <p:spPr>
          <a:xfrm>
            <a:off x="3092605" y="4487175"/>
            <a:ext cx="2958900" cy="5001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lang="en-GB" sz="1400">
                <a:solidFill>
                  <a:srgbClr val="A5CD00"/>
                </a:solidFill>
                <a:latin typeface="Calibri"/>
                <a:ea typeface="Calibri"/>
                <a:cs typeface="Calibri"/>
                <a:sym typeface="Calibri"/>
              </a:rPr>
              <a:t>T</a:t>
            </a:r>
            <a:r>
              <a:rPr lang="en-GB" sz="1400">
                <a:solidFill>
                  <a:srgbClr val="A5CD00"/>
                </a:solidFill>
                <a:latin typeface="Calibri"/>
                <a:ea typeface="Calibri"/>
                <a:cs typeface="Calibri"/>
                <a:sym typeface="Calibri"/>
              </a:rPr>
              <a:t>he free PowerPoint and Google Slides template library</a:t>
            </a:r>
            <a:endParaRPr sz="1400">
              <a:solidFill>
                <a:srgbClr val="A5CD00"/>
              </a:solidFill>
              <a:latin typeface="Calibri"/>
              <a:ea typeface="Calibri"/>
              <a:cs typeface="Calibri"/>
              <a:sym typeface="Calibri"/>
            </a:endParaRPr>
          </a:p>
        </p:txBody>
      </p:sp>
      <p:grpSp>
        <p:nvGrpSpPr>
          <p:cNvPr id="171" name="Google Shape;171;p20"/>
          <p:cNvGrpSpPr/>
          <p:nvPr/>
        </p:nvGrpSpPr>
        <p:grpSpPr>
          <a:xfrm>
            <a:off x="3737950" y="1974850"/>
            <a:ext cx="1668150" cy="500175"/>
            <a:chOff x="3459936" y="2633133"/>
            <a:chExt cx="2224200" cy="666900"/>
          </a:xfrm>
        </p:grpSpPr>
        <p:sp>
          <p:nvSpPr>
            <p:cNvPr id="172" name="Google Shape;172;p20"/>
            <p:cNvSpPr txBox="1"/>
            <p:nvPr/>
          </p:nvSpPr>
          <p:spPr>
            <a:xfrm>
              <a:off x="3459936" y="2633133"/>
              <a:ext cx="2224200" cy="6669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Designed</a:t>
              </a:r>
              <a:r>
                <a:rPr lang="en-GB" sz="1400">
                  <a:solidFill>
                    <a:schemeClr val="lt1"/>
                  </a:solidFill>
                  <a:latin typeface="Calibri"/>
                  <a:ea typeface="Calibri"/>
                  <a:cs typeface="Calibri"/>
                  <a:sym typeface="Calibri"/>
                </a:rPr>
                <a:t> with         by</a:t>
              </a:r>
              <a:endParaRPr sz="1400">
                <a:solidFill>
                  <a:schemeClr val="lt1"/>
                </a:solidFill>
                <a:latin typeface="Calibri"/>
                <a:ea typeface="Calibri"/>
                <a:cs typeface="Calibri"/>
                <a:sym typeface="Calibri"/>
              </a:endParaRPr>
            </a:p>
          </p:txBody>
        </p:sp>
        <p:sp>
          <p:nvSpPr>
            <p:cNvPr id="173" name="Google Shape;173;p20"/>
            <p:cNvSpPr/>
            <p:nvPr/>
          </p:nvSpPr>
          <p:spPr>
            <a:xfrm>
              <a:off x="4977441" y="2705803"/>
              <a:ext cx="261247" cy="223926"/>
            </a:xfrm>
            <a:custGeom>
              <a:rect b="b" l="l" r="r" t="t"/>
              <a:pathLst>
                <a:path extrusionOk="0" h="432707" w="504825">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000"/>
                <a:buFont typeface="Calibri"/>
                <a:buNone/>
              </a:pPr>
              <a:r>
                <a:t/>
              </a:r>
              <a:endParaRPr b="0" i="0" sz="10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8" name="Shape 178"/>
        <p:cNvGrpSpPr/>
        <p:nvPr/>
      </p:nvGrpSpPr>
      <p:grpSpPr>
        <a:xfrm>
          <a:off x="0" y="0"/>
          <a:ext cx="0" cy="0"/>
          <a:chOff x="0" y="0"/>
          <a:chExt cx="0" cy="0"/>
        </a:xfrm>
      </p:grpSpPr>
      <p:sp>
        <p:nvSpPr>
          <p:cNvPr id="179" name="Google Shape;179;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0" name="Google Shape;180;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1" name="Google Shape;18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2" name="Shape 182"/>
        <p:cNvGrpSpPr/>
        <p:nvPr/>
      </p:nvGrpSpPr>
      <p:grpSpPr>
        <a:xfrm>
          <a:off x="0" y="0"/>
          <a:ext cx="0" cy="0"/>
          <a:chOff x="0" y="0"/>
          <a:chExt cx="0" cy="0"/>
        </a:xfrm>
      </p:grpSpPr>
      <p:sp>
        <p:nvSpPr>
          <p:cNvPr id="183" name="Google Shape;183;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4" name="Google Shape;18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5" name="Shape 185"/>
        <p:cNvGrpSpPr/>
        <p:nvPr/>
      </p:nvGrpSpPr>
      <p:grpSpPr>
        <a:xfrm>
          <a:off x="0" y="0"/>
          <a:ext cx="0" cy="0"/>
          <a:chOff x="0" y="0"/>
          <a:chExt cx="0" cy="0"/>
        </a:xfrm>
      </p:grpSpPr>
      <p:sp>
        <p:nvSpPr>
          <p:cNvPr id="186" name="Google Shape;18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8" name="Google Shape;18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 name="Shape 189"/>
        <p:cNvGrpSpPr/>
        <p:nvPr/>
      </p:nvGrpSpPr>
      <p:grpSpPr>
        <a:xfrm>
          <a:off x="0" y="0"/>
          <a:ext cx="0" cy="0"/>
          <a:chOff x="0" y="0"/>
          <a:chExt cx="0" cy="0"/>
        </a:xfrm>
      </p:grpSpPr>
      <p:sp>
        <p:nvSpPr>
          <p:cNvPr id="190" name="Google Shape;19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 name="Google Shape;191;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2" name="Google Shape;192;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3" name="Google Shape;19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4" name="Shape 194"/>
        <p:cNvGrpSpPr/>
        <p:nvPr/>
      </p:nvGrpSpPr>
      <p:grpSpPr>
        <a:xfrm>
          <a:off x="0" y="0"/>
          <a:ext cx="0" cy="0"/>
          <a:chOff x="0" y="0"/>
          <a:chExt cx="0" cy="0"/>
        </a:xfrm>
      </p:grpSpPr>
      <p:sp>
        <p:nvSpPr>
          <p:cNvPr id="195" name="Google Shape;19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7" name="Shape 197"/>
        <p:cNvGrpSpPr/>
        <p:nvPr/>
      </p:nvGrpSpPr>
      <p:grpSpPr>
        <a:xfrm>
          <a:off x="0" y="0"/>
          <a:ext cx="0" cy="0"/>
          <a:chOff x="0" y="0"/>
          <a:chExt cx="0" cy="0"/>
        </a:xfrm>
      </p:grpSpPr>
      <p:sp>
        <p:nvSpPr>
          <p:cNvPr id="198" name="Google Shape;198;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9" name="Google Shape;199;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00" name="Google Shape;20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1" name="Shape 201"/>
        <p:cNvGrpSpPr/>
        <p:nvPr/>
      </p:nvGrpSpPr>
      <p:grpSpPr>
        <a:xfrm>
          <a:off x="0" y="0"/>
          <a:ext cx="0" cy="0"/>
          <a:chOff x="0" y="0"/>
          <a:chExt cx="0" cy="0"/>
        </a:xfrm>
      </p:grpSpPr>
      <p:sp>
        <p:nvSpPr>
          <p:cNvPr id="202" name="Google Shape;202;p2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3" name="Google Shape;20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4" name="Shape 204"/>
        <p:cNvGrpSpPr/>
        <p:nvPr/>
      </p:nvGrpSpPr>
      <p:grpSpPr>
        <a:xfrm>
          <a:off x="0" y="0"/>
          <a:ext cx="0" cy="0"/>
          <a:chOff x="0" y="0"/>
          <a:chExt cx="0" cy="0"/>
        </a:xfrm>
      </p:grpSpPr>
      <p:sp>
        <p:nvSpPr>
          <p:cNvPr id="205" name="Google Shape;205;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7" name="Google Shape;207;p2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8" name="Google Shape;208;p2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9" name="Google Shape;20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0" name="Shape 210"/>
        <p:cNvGrpSpPr/>
        <p:nvPr/>
      </p:nvGrpSpPr>
      <p:grpSpPr>
        <a:xfrm>
          <a:off x="0" y="0"/>
          <a:ext cx="0" cy="0"/>
          <a:chOff x="0" y="0"/>
          <a:chExt cx="0" cy="0"/>
        </a:xfrm>
      </p:grpSpPr>
      <p:sp>
        <p:nvSpPr>
          <p:cNvPr id="211" name="Google Shape;211;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12" name="Google Shape;21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3" name="Shape 213"/>
        <p:cNvGrpSpPr/>
        <p:nvPr/>
      </p:nvGrpSpPr>
      <p:grpSpPr>
        <a:xfrm>
          <a:off x="0" y="0"/>
          <a:ext cx="0" cy="0"/>
          <a:chOff x="0" y="0"/>
          <a:chExt cx="0" cy="0"/>
        </a:xfrm>
      </p:grpSpPr>
      <p:sp>
        <p:nvSpPr>
          <p:cNvPr id="214" name="Google Shape;214;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5" name="Google Shape;215;p3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16" name="Google Shape;21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7" name="Shape 217"/>
        <p:cNvGrpSpPr/>
        <p:nvPr/>
      </p:nvGrpSpPr>
      <p:grpSpPr>
        <a:xfrm>
          <a:off x="0" y="0"/>
          <a:ext cx="0" cy="0"/>
          <a:chOff x="0" y="0"/>
          <a:chExt cx="0" cy="0"/>
        </a:xfrm>
      </p:grpSpPr>
      <p:sp>
        <p:nvSpPr>
          <p:cNvPr id="218" name="Google Shape;21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219" name="Shape 219"/>
        <p:cNvGrpSpPr/>
        <p:nvPr/>
      </p:nvGrpSpPr>
      <p:grpSpPr>
        <a:xfrm>
          <a:off x="0" y="0"/>
          <a:ext cx="0" cy="0"/>
          <a:chOff x="0" y="0"/>
          <a:chExt cx="0" cy="0"/>
        </a:xfrm>
      </p:grpSpPr>
      <p:sp>
        <p:nvSpPr>
          <p:cNvPr id="220" name="Google Shape;220;p33"/>
          <p:cNvSpPr/>
          <p:nvPr>
            <p:ph idx="2" type="pic"/>
          </p:nvPr>
        </p:nvSpPr>
        <p:spPr>
          <a:xfrm>
            <a:off x="0" y="2505075"/>
            <a:ext cx="9144000" cy="2638500"/>
          </a:xfrm>
          <a:prstGeom prst="rect">
            <a:avLst/>
          </a:prstGeom>
          <a:solidFill>
            <a:schemeClr val="lt2"/>
          </a:solidFill>
          <a:ln>
            <a:noFill/>
          </a:ln>
        </p:spPr>
      </p:sp>
      <p:sp>
        <p:nvSpPr>
          <p:cNvPr id="221" name="Google Shape;221;p33"/>
          <p:cNvSpPr txBox="1"/>
          <p:nvPr>
            <p:ph type="ctrTitle"/>
          </p:nvPr>
        </p:nvSpPr>
        <p:spPr>
          <a:xfrm>
            <a:off x="1143000" y="841772"/>
            <a:ext cx="6858000" cy="7584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rgbClr val="7F6000"/>
              </a:buClr>
              <a:buSzPts val="4500"/>
              <a:buFont typeface="Calibri"/>
              <a:buNone/>
              <a:defRPr sz="4500">
                <a:solidFill>
                  <a:srgbClr val="7F6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33"/>
          <p:cNvSpPr txBox="1"/>
          <p:nvPr>
            <p:ph idx="1" type="subTitle"/>
          </p:nvPr>
        </p:nvSpPr>
        <p:spPr>
          <a:xfrm>
            <a:off x="1143000" y="1668542"/>
            <a:ext cx="6858000" cy="5604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rgbClr val="BF9000"/>
              </a:buClr>
              <a:buSzPts val="1800"/>
              <a:buNone/>
              <a:defRPr sz="1800">
                <a:solidFill>
                  <a:srgbClr val="BF9000"/>
                </a:solidFill>
              </a:defRPr>
            </a:lvl1pPr>
            <a:lvl2pPr lvl="1" rtl="0" algn="ctr">
              <a:lnSpc>
                <a:spcPct val="90000"/>
              </a:lnSpc>
              <a:spcBef>
                <a:spcPts val="900"/>
              </a:spcBef>
              <a:spcAft>
                <a:spcPts val="0"/>
              </a:spcAft>
              <a:buClr>
                <a:schemeClr val="dk1"/>
              </a:buClr>
              <a:buSzPts val="1500"/>
              <a:buNone/>
              <a:defRPr sz="1500"/>
            </a:lvl2pPr>
            <a:lvl3pPr lvl="2" rtl="0" algn="ctr">
              <a:lnSpc>
                <a:spcPct val="90000"/>
              </a:lnSpc>
              <a:spcBef>
                <a:spcPts val="900"/>
              </a:spcBef>
              <a:spcAft>
                <a:spcPts val="0"/>
              </a:spcAft>
              <a:buClr>
                <a:schemeClr val="dk1"/>
              </a:buClr>
              <a:buSzPts val="1400"/>
              <a:buNone/>
              <a:defRPr sz="1400"/>
            </a:lvl3pPr>
            <a:lvl4pPr lvl="3" rtl="0" algn="ctr">
              <a:lnSpc>
                <a:spcPct val="90000"/>
              </a:lnSpc>
              <a:spcBef>
                <a:spcPts val="900"/>
              </a:spcBef>
              <a:spcAft>
                <a:spcPts val="0"/>
              </a:spcAft>
              <a:buClr>
                <a:schemeClr val="dk1"/>
              </a:buClr>
              <a:buSzPts val="1200"/>
              <a:buNone/>
              <a:defRPr sz="1200"/>
            </a:lvl4pPr>
            <a:lvl5pPr lvl="4" rtl="0" algn="ctr">
              <a:lnSpc>
                <a:spcPct val="90000"/>
              </a:lnSpc>
              <a:spcBef>
                <a:spcPts val="900"/>
              </a:spcBef>
              <a:spcAft>
                <a:spcPts val="0"/>
              </a:spcAft>
              <a:buClr>
                <a:schemeClr val="dk1"/>
              </a:buClr>
              <a:buSzPts val="1200"/>
              <a:buNone/>
              <a:defRPr sz="1200"/>
            </a:lvl5pPr>
            <a:lvl6pPr lvl="5" rtl="0" algn="ctr">
              <a:lnSpc>
                <a:spcPct val="90000"/>
              </a:lnSpc>
              <a:spcBef>
                <a:spcPts val="9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223" name="Google Shape;223;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4" name="Google Shape;224;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5" name="Google Shape;225;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226" name="Shape 226"/>
        <p:cNvGrpSpPr/>
        <p:nvPr/>
      </p:nvGrpSpPr>
      <p:grpSpPr>
        <a:xfrm>
          <a:off x="0" y="0"/>
          <a:ext cx="0" cy="0"/>
          <a:chOff x="0" y="0"/>
          <a:chExt cx="0" cy="0"/>
        </a:xfrm>
      </p:grpSpPr>
      <p:sp>
        <p:nvSpPr>
          <p:cNvPr id="227" name="Google Shape;227;p34"/>
          <p:cNvSpPr/>
          <p:nvPr>
            <p:ph idx="2" type="pic"/>
          </p:nvPr>
        </p:nvSpPr>
        <p:spPr>
          <a:xfrm>
            <a:off x="5810250" y="0"/>
            <a:ext cx="3333900" cy="5143500"/>
          </a:xfrm>
          <a:prstGeom prst="rect">
            <a:avLst/>
          </a:prstGeom>
          <a:solidFill>
            <a:schemeClr val="lt2"/>
          </a:solidFill>
          <a:ln>
            <a:noFill/>
          </a:ln>
        </p:spPr>
      </p:sp>
      <p:sp>
        <p:nvSpPr>
          <p:cNvPr id="228" name="Google Shape;228;p34"/>
          <p:cNvSpPr txBox="1"/>
          <p:nvPr>
            <p:ph type="title"/>
          </p:nvPr>
        </p:nvSpPr>
        <p:spPr>
          <a:xfrm>
            <a:off x="623888" y="2733675"/>
            <a:ext cx="6653100" cy="9078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833C0B"/>
              </a:buClr>
              <a:buSzPts val="4500"/>
              <a:buFont typeface="Calibri"/>
              <a:buNone/>
              <a:defRPr sz="4500">
                <a:solidFill>
                  <a:srgbClr val="833C0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34"/>
          <p:cNvSpPr txBox="1"/>
          <p:nvPr>
            <p:ph idx="1" type="body"/>
          </p:nvPr>
        </p:nvSpPr>
        <p:spPr>
          <a:xfrm>
            <a:off x="623888" y="3661767"/>
            <a:ext cx="6653100" cy="419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BE4D4"/>
              </a:buClr>
              <a:buSzPts val="1800"/>
              <a:buNone/>
              <a:defRPr sz="1800">
                <a:solidFill>
                  <a:srgbClr val="FBE4D4"/>
                </a:solidFill>
              </a:defRPr>
            </a:lvl1pPr>
            <a:lvl2pPr indent="-228600" lvl="1" marL="914400" rtl="0" algn="l">
              <a:lnSpc>
                <a:spcPct val="90000"/>
              </a:lnSpc>
              <a:spcBef>
                <a:spcPts val="900"/>
              </a:spcBef>
              <a:spcAft>
                <a:spcPts val="0"/>
              </a:spcAft>
              <a:buClr>
                <a:srgbClr val="888888"/>
              </a:buClr>
              <a:buSzPts val="1500"/>
              <a:buNone/>
              <a:defRPr sz="1500">
                <a:solidFill>
                  <a:srgbClr val="888888"/>
                </a:solidFill>
              </a:defRPr>
            </a:lvl2pPr>
            <a:lvl3pPr indent="-228600" lvl="2" marL="1371600" rtl="0" algn="l">
              <a:lnSpc>
                <a:spcPct val="90000"/>
              </a:lnSpc>
              <a:spcBef>
                <a:spcPts val="900"/>
              </a:spcBef>
              <a:spcAft>
                <a:spcPts val="0"/>
              </a:spcAft>
              <a:buClr>
                <a:srgbClr val="888888"/>
              </a:buClr>
              <a:buSzPts val="1400"/>
              <a:buNone/>
              <a:defRPr sz="1400">
                <a:solidFill>
                  <a:srgbClr val="888888"/>
                </a:solidFill>
              </a:defRPr>
            </a:lvl3pPr>
            <a:lvl4pPr indent="-228600" lvl="3" marL="1828800" rtl="0" algn="l">
              <a:lnSpc>
                <a:spcPct val="90000"/>
              </a:lnSpc>
              <a:spcBef>
                <a:spcPts val="900"/>
              </a:spcBef>
              <a:spcAft>
                <a:spcPts val="0"/>
              </a:spcAft>
              <a:buClr>
                <a:srgbClr val="888888"/>
              </a:buClr>
              <a:buSzPts val="1200"/>
              <a:buNone/>
              <a:defRPr sz="1200">
                <a:solidFill>
                  <a:srgbClr val="888888"/>
                </a:solidFill>
              </a:defRPr>
            </a:lvl4pPr>
            <a:lvl5pPr indent="-228600" lvl="4" marL="2286000" rtl="0" algn="l">
              <a:lnSpc>
                <a:spcPct val="90000"/>
              </a:lnSpc>
              <a:spcBef>
                <a:spcPts val="900"/>
              </a:spcBef>
              <a:spcAft>
                <a:spcPts val="0"/>
              </a:spcAft>
              <a:buClr>
                <a:srgbClr val="888888"/>
              </a:buClr>
              <a:buSzPts val="1200"/>
              <a:buNone/>
              <a:defRPr sz="1200">
                <a:solidFill>
                  <a:srgbClr val="888888"/>
                </a:solidFill>
              </a:defRPr>
            </a:lvl5pPr>
            <a:lvl6pPr indent="-228600" lvl="5" marL="2743200" rtl="0" algn="l">
              <a:lnSpc>
                <a:spcPct val="90000"/>
              </a:lnSpc>
              <a:spcBef>
                <a:spcPts val="9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230" name="Google Shape;230;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solidFill>
                  <a:srgbClr val="FBE4D4"/>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1" name="Google Shape;231;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solidFill>
                  <a:srgbClr val="FBE4D4"/>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2" name="Google Shape;232;p34"/>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37" name="Shape 237"/>
        <p:cNvGrpSpPr/>
        <p:nvPr/>
      </p:nvGrpSpPr>
      <p:grpSpPr>
        <a:xfrm>
          <a:off x="0" y="0"/>
          <a:ext cx="0" cy="0"/>
          <a:chOff x="0" y="0"/>
          <a:chExt cx="0" cy="0"/>
        </a:xfrm>
      </p:grpSpPr>
      <p:cxnSp>
        <p:nvCxnSpPr>
          <p:cNvPr id="238" name="Google Shape;238;p36"/>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239" name="Google Shape;239;p36"/>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240" name="Google Shape;240;p36"/>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41" name="Google Shape;241;p36"/>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42" name="Google Shape;242;p36"/>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43" name="Google Shape;243;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44" name="Shape 244"/>
        <p:cNvGrpSpPr/>
        <p:nvPr/>
      </p:nvGrpSpPr>
      <p:grpSpPr>
        <a:xfrm>
          <a:off x="0" y="0"/>
          <a:ext cx="0" cy="0"/>
          <a:chOff x="0" y="0"/>
          <a:chExt cx="0" cy="0"/>
        </a:xfrm>
      </p:grpSpPr>
      <p:cxnSp>
        <p:nvCxnSpPr>
          <p:cNvPr id="245" name="Google Shape;245;p37"/>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46" name="Google Shape;246;p37"/>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47" name="Google Shape;247;p37"/>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48" name="Google Shape;248;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9" name="Shape 249"/>
        <p:cNvGrpSpPr/>
        <p:nvPr/>
      </p:nvGrpSpPr>
      <p:grpSpPr>
        <a:xfrm>
          <a:off x="0" y="0"/>
          <a:ext cx="0" cy="0"/>
          <a:chOff x="0" y="0"/>
          <a:chExt cx="0" cy="0"/>
        </a:xfrm>
      </p:grpSpPr>
      <p:cxnSp>
        <p:nvCxnSpPr>
          <p:cNvPr id="250" name="Google Shape;250;p38"/>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51" name="Google Shape;251;p38"/>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52" name="Google Shape;252;p38"/>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3" name="Google Shape;253;p38"/>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4" name="Google Shape;254;p3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6" name="Shape 256"/>
        <p:cNvGrpSpPr/>
        <p:nvPr/>
      </p:nvGrpSpPr>
      <p:grpSpPr>
        <a:xfrm>
          <a:off x="0" y="0"/>
          <a:ext cx="0" cy="0"/>
          <a:chOff x="0" y="0"/>
          <a:chExt cx="0" cy="0"/>
        </a:xfrm>
      </p:grpSpPr>
      <p:cxnSp>
        <p:nvCxnSpPr>
          <p:cNvPr id="257" name="Google Shape;257;p39"/>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58" name="Google Shape;258;p39"/>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59" name="Google Shape;259;p3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60" name="Google Shape;260;p39"/>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1" name="Google Shape;261;p39"/>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2" name="Google Shape;262;p39"/>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3" name="Google Shape;263;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4" name="Shape 264"/>
        <p:cNvGrpSpPr/>
        <p:nvPr/>
      </p:nvGrpSpPr>
      <p:grpSpPr>
        <a:xfrm>
          <a:off x="0" y="0"/>
          <a:ext cx="0" cy="0"/>
          <a:chOff x="0" y="0"/>
          <a:chExt cx="0" cy="0"/>
        </a:xfrm>
      </p:grpSpPr>
      <p:sp>
        <p:nvSpPr>
          <p:cNvPr id="265" name="Google Shape;265;p40"/>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 name="Google Shape;266;p4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7" name="Shape 267"/>
        <p:cNvGrpSpPr/>
        <p:nvPr/>
      </p:nvGrpSpPr>
      <p:grpSpPr>
        <a:xfrm>
          <a:off x="0" y="0"/>
          <a:ext cx="0" cy="0"/>
          <a:chOff x="0" y="0"/>
          <a:chExt cx="0" cy="0"/>
        </a:xfrm>
      </p:grpSpPr>
      <p:cxnSp>
        <p:nvCxnSpPr>
          <p:cNvPr id="268" name="Google Shape;268;p4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69" name="Google Shape;269;p41"/>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0" name="Google Shape;270;p41"/>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1" name="Google Shape;271;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72" name="Shape 272"/>
        <p:cNvGrpSpPr/>
        <p:nvPr/>
      </p:nvGrpSpPr>
      <p:grpSpPr>
        <a:xfrm>
          <a:off x="0" y="0"/>
          <a:ext cx="0" cy="0"/>
          <a:chOff x="0" y="0"/>
          <a:chExt cx="0" cy="0"/>
        </a:xfrm>
      </p:grpSpPr>
      <p:cxnSp>
        <p:nvCxnSpPr>
          <p:cNvPr id="273" name="Google Shape;273;p4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74" name="Google Shape;274;p42"/>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75" name="Google Shape;275;p4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6" name="Shape 276"/>
        <p:cNvGrpSpPr/>
        <p:nvPr/>
      </p:nvGrpSpPr>
      <p:grpSpPr>
        <a:xfrm>
          <a:off x="0" y="0"/>
          <a:ext cx="0" cy="0"/>
          <a:chOff x="0" y="0"/>
          <a:chExt cx="0" cy="0"/>
        </a:xfrm>
      </p:grpSpPr>
      <p:sp>
        <p:nvSpPr>
          <p:cNvPr id="277" name="Google Shape;277;p43"/>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79" name="Google Shape;279;p43"/>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280" name="Google Shape;280;p43"/>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1" name="Google Shape;281;p4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82" name="Google Shape;282;p4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 name="Shape 283"/>
        <p:cNvGrpSpPr/>
        <p:nvPr/>
      </p:nvGrpSpPr>
      <p:grpSpPr>
        <a:xfrm>
          <a:off x="0" y="0"/>
          <a:ext cx="0" cy="0"/>
          <a:chOff x="0" y="0"/>
          <a:chExt cx="0" cy="0"/>
        </a:xfrm>
      </p:grpSpPr>
      <p:cxnSp>
        <p:nvCxnSpPr>
          <p:cNvPr id="284" name="Google Shape;284;p44"/>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285" name="Google Shape;285;p4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86" name="Google Shape;286;p44"/>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87" name="Google Shape;287;p4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8" name="Shape 288"/>
        <p:cNvGrpSpPr/>
        <p:nvPr/>
      </p:nvGrpSpPr>
      <p:grpSpPr>
        <a:xfrm>
          <a:off x="0" y="0"/>
          <a:ext cx="0" cy="0"/>
          <a:chOff x="0" y="0"/>
          <a:chExt cx="0" cy="0"/>
        </a:xfrm>
      </p:grpSpPr>
      <p:cxnSp>
        <p:nvCxnSpPr>
          <p:cNvPr id="289" name="Google Shape;289;p45"/>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290" name="Google Shape;290;p45"/>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291" name="Google Shape;291;p45"/>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292" name="Google Shape;292;p45"/>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93" name="Google Shape;293;p4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4" name="Shape 294"/>
        <p:cNvGrpSpPr/>
        <p:nvPr/>
      </p:nvGrpSpPr>
      <p:grpSpPr>
        <a:xfrm>
          <a:off x="0" y="0"/>
          <a:ext cx="0" cy="0"/>
          <a:chOff x="0" y="0"/>
          <a:chExt cx="0" cy="0"/>
        </a:xfrm>
      </p:grpSpPr>
      <p:sp>
        <p:nvSpPr>
          <p:cNvPr id="295" name="Google Shape;295;p4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296" name="Shape 296"/>
        <p:cNvGrpSpPr/>
        <p:nvPr/>
      </p:nvGrpSpPr>
      <p:grpSpPr>
        <a:xfrm>
          <a:off x="0" y="0"/>
          <a:ext cx="0" cy="0"/>
          <a:chOff x="0" y="0"/>
          <a:chExt cx="0" cy="0"/>
        </a:xfrm>
      </p:grpSpPr>
      <p:sp>
        <p:nvSpPr>
          <p:cNvPr id="297" name="Google Shape;297;p47"/>
          <p:cNvSpPr/>
          <p:nvPr>
            <p:ph idx="2" type="pic"/>
          </p:nvPr>
        </p:nvSpPr>
        <p:spPr>
          <a:xfrm>
            <a:off x="5810250" y="0"/>
            <a:ext cx="3333900" cy="5143500"/>
          </a:xfrm>
          <a:prstGeom prst="rect">
            <a:avLst/>
          </a:prstGeom>
          <a:solidFill>
            <a:schemeClr val="lt2"/>
          </a:solidFill>
          <a:ln>
            <a:noFill/>
          </a:ln>
        </p:spPr>
      </p:sp>
      <p:sp>
        <p:nvSpPr>
          <p:cNvPr id="298" name="Google Shape;298;p47"/>
          <p:cNvSpPr txBox="1"/>
          <p:nvPr>
            <p:ph type="title"/>
          </p:nvPr>
        </p:nvSpPr>
        <p:spPr>
          <a:xfrm>
            <a:off x="623888" y="2733675"/>
            <a:ext cx="6653100" cy="9078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833C0B"/>
              </a:buClr>
              <a:buSzPts val="4500"/>
              <a:buFont typeface="Calibri"/>
              <a:buNone/>
              <a:defRPr sz="4500">
                <a:solidFill>
                  <a:srgbClr val="833C0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9" name="Google Shape;299;p47"/>
          <p:cNvSpPr txBox="1"/>
          <p:nvPr>
            <p:ph idx="1" type="body"/>
          </p:nvPr>
        </p:nvSpPr>
        <p:spPr>
          <a:xfrm>
            <a:off x="623888" y="3661767"/>
            <a:ext cx="6653100" cy="419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BE4D4"/>
              </a:buClr>
              <a:buSzPts val="1800"/>
              <a:buNone/>
              <a:defRPr sz="1800">
                <a:solidFill>
                  <a:srgbClr val="FBE4D4"/>
                </a:solidFill>
              </a:defRPr>
            </a:lvl1pPr>
            <a:lvl2pPr indent="-228600" lvl="1" marL="914400" rtl="0" algn="l">
              <a:lnSpc>
                <a:spcPct val="90000"/>
              </a:lnSpc>
              <a:spcBef>
                <a:spcPts val="900"/>
              </a:spcBef>
              <a:spcAft>
                <a:spcPts val="0"/>
              </a:spcAft>
              <a:buClr>
                <a:srgbClr val="888888"/>
              </a:buClr>
              <a:buSzPts val="1500"/>
              <a:buNone/>
              <a:defRPr sz="1500">
                <a:solidFill>
                  <a:srgbClr val="888888"/>
                </a:solidFill>
              </a:defRPr>
            </a:lvl2pPr>
            <a:lvl3pPr indent="-228600" lvl="2" marL="1371600" rtl="0" algn="l">
              <a:lnSpc>
                <a:spcPct val="90000"/>
              </a:lnSpc>
              <a:spcBef>
                <a:spcPts val="900"/>
              </a:spcBef>
              <a:spcAft>
                <a:spcPts val="0"/>
              </a:spcAft>
              <a:buClr>
                <a:srgbClr val="888888"/>
              </a:buClr>
              <a:buSzPts val="1400"/>
              <a:buNone/>
              <a:defRPr sz="1400">
                <a:solidFill>
                  <a:srgbClr val="888888"/>
                </a:solidFill>
              </a:defRPr>
            </a:lvl3pPr>
            <a:lvl4pPr indent="-228600" lvl="3" marL="1828800" rtl="0" algn="l">
              <a:lnSpc>
                <a:spcPct val="90000"/>
              </a:lnSpc>
              <a:spcBef>
                <a:spcPts val="900"/>
              </a:spcBef>
              <a:spcAft>
                <a:spcPts val="0"/>
              </a:spcAft>
              <a:buClr>
                <a:srgbClr val="888888"/>
              </a:buClr>
              <a:buSzPts val="1200"/>
              <a:buNone/>
              <a:defRPr sz="1200">
                <a:solidFill>
                  <a:srgbClr val="888888"/>
                </a:solidFill>
              </a:defRPr>
            </a:lvl4pPr>
            <a:lvl5pPr indent="-228600" lvl="4" marL="2286000" rtl="0" algn="l">
              <a:lnSpc>
                <a:spcPct val="90000"/>
              </a:lnSpc>
              <a:spcBef>
                <a:spcPts val="900"/>
              </a:spcBef>
              <a:spcAft>
                <a:spcPts val="0"/>
              </a:spcAft>
              <a:buClr>
                <a:srgbClr val="888888"/>
              </a:buClr>
              <a:buSzPts val="1200"/>
              <a:buNone/>
              <a:defRPr sz="1200">
                <a:solidFill>
                  <a:srgbClr val="888888"/>
                </a:solidFill>
              </a:defRPr>
            </a:lvl5pPr>
            <a:lvl6pPr indent="-228600" lvl="5" marL="2743200" rtl="0" algn="l">
              <a:lnSpc>
                <a:spcPct val="90000"/>
              </a:lnSpc>
              <a:spcBef>
                <a:spcPts val="9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300" name="Google Shape;300;p4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solidFill>
                  <a:srgbClr val="FBE4D4"/>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01" name="Google Shape;301;p4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solidFill>
                  <a:srgbClr val="FBE4D4"/>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02" name="Google Shape;302;p47"/>
          <p:cNvSpPr txBox="1"/>
          <p:nvPr>
            <p:ph idx="12" type="sldNum"/>
          </p:nvPr>
        </p:nvSpPr>
        <p:spPr>
          <a:xfrm>
            <a:off x="6781800" y="4767263"/>
            <a:ext cx="17337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2.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4" name="Shape 174"/>
        <p:cNvGrpSpPr/>
        <p:nvPr/>
      </p:nvGrpSpPr>
      <p:grpSpPr>
        <a:xfrm>
          <a:off x="0" y="0"/>
          <a:ext cx="0" cy="0"/>
          <a:chOff x="0" y="0"/>
          <a:chExt cx="0" cy="0"/>
        </a:xfrm>
      </p:grpSpPr>
      <p:sp>
        <p:nvSpPr>
          <p:cNvPr id="175" name="Google Shape;17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6" name="Google Shape;176;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233" name="Shape 233"/>
        <p:cNvGrpSpPr/>
        <p:nvPr/>
      </p:nvGrpSpPr>
      <p:grpSpPr>
        <a:xfrm>
          <a:off x="0" y="0"/>
          <a:ext cx="0" cy="0"/>
          <a:chOff x="0" y="0"/>
          <a:chExt cx="0" cy="0"/>
        </a:xfrm>
      </p:grpSpPr>
      <p:sp>
        <p:nvSpPr>
          <p:cNvPr id="234" name="Google Shape;234;p3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235" name="Google Shape;235;p35"/>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236" name="Google Shape;236;p3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26.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24.png"/><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37.jp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2.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hyperlink" Target="http://www.youtube.com/watch?v=wU7H_2ZKW_8" TargetMode="External"/><Relationship Id="rId5"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image" Target="../media/image41.jpg"/><Relationship Id="rId4" Type="http://schemas.openxmlformats.org/officeDocument/2006/relationships/image" Target="../media/image38.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1.jpg"/><Relationship Id="rId5" Type="http://schemas.openxmlformats.org/officeDocument/2006/relationships/image" Target="../media/image23.jpg"/><Relationship Id="rId6"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8"/>
          <p:cNvSpPr txBox="1"/>
          <p:nvPr>
            <p:ph type="ctrTitle"/>
          </p:nvPr>
        </p:nvSpPr>
        <p:spPr>
          <a:xfrm>
            <a:off x="2581835" y="2862600"/>
            <a:ext cx="5933400" cy="8676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accent1"/>
              </a:buClr>
              <a:buSzPct val="100000"/>
              <a:buFont typeface="Calibri"/>
              <a:buNone/>
            </a:pPr>
            <a:r>
              <a:rPr lang="en-GB"/>
              <a:t>Work System Design Project</a:t>
            </a:r>
            <a:endParaRPr/>
          </a:p>
        </p:txBody>
      </p:sp>
      <p:sp>
        <p:nvSpPr>
          <p:cNvPr id="309" name="Google Shape;309;p48"/>
          <p:cNvSpPr txBox="1"/>
          <p:nvPr>
            <p:ph idx="1" type="subTitle"/>
          </p:nvPr>
        </p:nvSpPr>
        <p:spPr>
          <a:xfrm>
            <a:off x="2581835" y="3799285"/>
            <a:ext cx="5933400" cy="7896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262626"/>
              </a:buClr>
              <a:buSzPts val="1800"/>
              <a:buNone/>
            </a:pPr>
            <a:r>
              <a:rPr lang="en-GB" sz="2000"/>
              <a:t>(</a:t>
            </a:r>
            <a:r>
              <a:rPr lang="en-GB" sz="2000"/>
              <a:t>IM29202)</a:t>
            </a:r>
            <a:endParaRPr sz="2000"/>
          </a:p>
          <a:p>
            <a:pPr indent="0" lvl="0" marL="457200" rtl="0" algn="r">
              <a:lnSpc>
                <a:spcPct val="90000"/>
              </a:lnSpc>
              <a:spcBef>
                <a:spcPts val="0"/>
              </a:spcBef>
              <a:spcAft>
                <a:spcPts val="0"/>
              </a:spcAft>
              <a:buNone/>
            </a:pPr>
            <a:r>
              <a:rPr lang="en-GB" sz="2000"/>
              <a:t>~Group 4</a:t>
            </a:r>
            <a:endParaRPr sz="2000"/>
          </a:p>
        </p:txBody>
      </p:sp>
      <p:pic>
        <p:nvPicPr>
          <p:cNvPr id="310" name="Google Shape;310;p48"/>
          <p:cNvPicPr preferRelativeResize="0"/>
          <p:nvPr/>
        </p:nvPicPr>
        <p:blipFill>
          <a:blip r:embed="rId4">
            <a:alphaModFix/>
          </a:blip>
          <a:stretch>
            <a:fillRect/>
          </a:stretch>
        </p:blipFill>
        <p:spPr>
          <a:xfrm>
            <a:off x="7970648" y="3217625"/>
            <a:ext cx="1649625" cy="19258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57"/>
          <p:cNvSpPr/>
          <p:nvPr/>
        </p:nvSpPr>
        <p:spPr>
          <a:xfrm>
            <a:off x="3489120" y="187899"/>
            <a:ext cx="1746300" cy="65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chemeClr val="lt1"/>
                </a:solidFill>
              </a:rPr>
              <a:t>E</a:t>
            </a:r>
            <a:r>
              <a:rPr b="1" lang="en-GB" sz="2000">
                <a:solidFill>
                  <a:schemeClr val="lt1"/>
                </a:solidFill>
              </a:rPr>
              <a:t>-Challans</a:t>
            </a:r>
            <a:endParaRPr b="1" sz="2000">
              <a:solidFill>
                <a:schemeClr val="lt1"/>
              </a:solidFill>
            </a:endParaRPr>
          </a:p>
        </p:txBody>
      </p:sp>
      <p:sp>
        <p:nvSpPr>
          <p:cNvPr id="389" name="Google Shape;389;p57"/>
          <p:cNvSpPr/>
          <p:nvPr/>
        </p:nvSpPr>
        <p:spPr>
          <a:xfrm>
            <a:off x="859621" y="980393"/>
            <a:ext cx="2987700" cy="5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1"/>
                </a:solidFill>
              </a:rPr>
              <a:t>Traffic official enters vehicle number in the App</a:t>
            </a:r>
            <a:endParaRPr sz="1600"/>
          </a:p>
        </p:txBody>
      </p:sp>
      <p:sp>
        <p:nvSpPr>
          <p:cNvPr id="390" name="Google Shape;390;p57"/>
          <p:cNvSpPr/>
          <p:nvPr/>
        </p:nvSpPr>
        <p:spPr>
          <a:xfrm>
            <a:off x="852038" y="1658536"/>
            <a:ext cx="3002700" cy="5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rPr>
              <a:t>Vehicle Owner’s information retrieved from RTO database</a:t>
            </a:r>
            <a:endParaRPr sz="1500"/>
          </a:p>
        </p:txBody>
      </p:sp>
      <p:sp>
        <p:nvSpPr>
          <p:cNvPr id="391" name="Google Shape;391;p57"/>
          <p:cNvSpPr/>
          <p:nvPr/>
        </p:nvSpPr>
        <p:spPr>
          <a:xfrm>
            <a:off x="829146" y="2437679"/>
            <a:ext cx="3048600" cy="5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Traffic official selects the traffic rules violated</a:t>
            </a:r>
            <a:endParaRPr sz="1300">
              <a:solidFill>
                <a:schemeClr val="dk1"/>
              </a:solidFill>
            </a:endParaRPr>
          </a:p>
          <a:p>
            <a:pPr indent="0" lvl="0" marL="0" rtl="0" algn="l">
              <a:spcBef>
                <a:spcPts val="0"/>
              </a:spcBef>
              <a:spcAft>
                <a:spcPts val="0"/>
              </a:spcAft>
              <a:buNone/>
            </a:pPr>
            <a:r>
              <a:t/>
            </a:r>
            <a:endParaRPr sz="1600"/>
          </a:p>
        </p:txBody>
      </p:sp>
      <p:sp>
        <p:nvSpPr>
          <p:cNvPr id="392" name="Google Shape;392;p57"/>
          <p:cNvSpPr/>
          <p:nvPr/>
        </p:nvSpPr>
        <p:spPr>
          <a:xfrm>
            <a:off x="852038" y="3216810"/>
            <a:ext cx="3002700" cy="5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1"/>
                </a:solidFill>
              </a:rPr>
              <a:t>Corresponding entry made in defaulter database</a:t>
            </a:r>
            <a:endParaRPr sz="1600"/>
          </a:p>
        </p:txBody>
      </p:sp>
      <p:sp>
        <p:nvSpPr>
          <p:cNvPr id="393" name="Google Shape;393;p57"/>
          <p:cNvSpPr/>
          <p:nvPr/>
        </p:nvSpPr>
        <p:spPr>
          <a:xfrm>
            <a:off x="2975069" y="4104277"/>
            <a:ext cx="1676700" cy="945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Check in database</a:t>
            </a:r>
            <a:endParaRPr sz="1200"/>
          </a:p>
        </p:txBody>
      </p:sp>
      <p:sp>
        <p:nvSpPr>
          <p:cNvPr id="394" name="Google Shape;394;p57"/>
          <p:cNvSpPr/>
          <p:nvPr/>
        </p:nvSpPr>
        <p:spPr>
          <a:xfrm>
            <a:off x="5394531" y="995651"/>
            <a:ext cx="3048600" cy="5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50">
                <a:solidFill>
                  <a:srgbClr val="3C4043"/>
                </a:solidFill>
                <a:highlight>
                  <a:srgbClr val="FFFFFF"/>
                </a:highlight>
                <a:latin typeface="Roboto"/>
                <a:ea typeface="Roboto"/>
                <a:cs typeface="Roboto"/>
                <a:sym typeface="Roboto"/>
              </a:rPr>
              <a:t>Input video from surveillance camera</a:t>
            </a:r>
            <a:endParaRPr sz="2200"/>
          </a:p>
        </p:txBody>
      </p:sp>
      <p:sp>
        <p:nvSpPr>
          <p:cNvPr id="395" name="Google Shape;395;p57"/>
          <p:cNvSpPr/>
          <p:nvPr/>
        </p:nvSpPr>
        <p:spPr>
          <a:xfrm>
            <a:off x="5394531" y="1742322"/>
            <a:ext cx="3048600" cy="5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50">
                <a:solidFill>
                  <a:srgbClr val="3C4043"/>
                </a:solidFill>
                <a:highlight>
                  <a:srgbClr val="FFFFFF"/>
                </a:highlight>
                <a:latin typeface="Roboto"/>
                <a:ea typeface="Roboto"/>
                <a:cs typeface="Roboto"/>
                <a:sym typeface="Roboto"/>
              </a:rPr>
              <a:t>Object detection (4-wheeler)</a:t>
            </a:r>
            <a:endParaRPr sz="1600"/>
          </a:p>
        </p:txBody>
      </p:sp>
      <p:sp>
        <p:nvSpPr>
          <p:cNvPr id="396" name="Google Shape;396;p57"/>
          <p:cNvSpPr/>
          <p:nvPr/>
        </p:nvSpPr>
        <p:spPr>
          <a:xfrm>
            <a:off x="5394531" y="2488993"/>
            <a:ext cx="3048600" cy="5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50">
                <a:solidFill>
                  <a:srgbClr val="3C4043"/>
                </a:solidFill>
                <a:highlight>
                  <a:srgbClr val="FFFFFF"/>
                </a:highlight>
                <a:latin typeface="Roboto"/>
                <a:ea typeface="Roboto"/>
                <a:cs typeface="Roboto"/>
                <a:sym typeface="Roboto"/>
              </a:rPr>
              <a:t>Identification of vehicles entering ROI</a:t>
            </a:r>
            <a:endParaRPr sz="1600"/>
          </a:p>
        </p:txBody>
      </p:sp>
      <p:sp>
        <p:nvSpPr>
          <p:cNvPr id="397" name="Google Shape;397;p57"/>
          <p:cNvSpPr/>
          <p:nvPr/>
        </p:nvSpPr>
        <p:spPr>
          <a:xfrm>
            <a:off x="5379221" y="3235664"/>
            <a:ext cx="3079200" cy="5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50">
                <a:solidFill>
                  <a:srgbClr val="3C4043"/>
                </a:solidFill>
                <a:highlight>
                  <a:srgbClr val="FFFFFF"/>
                </a:highlight>
                <a:latin typeface="Roboto"/>
                <a:ea typeface="Roboto"/>
                <a:cs typeface="Roboto"/>
                <a:sym typeface="Roboto"/>
              </a:rPr>
              <a:t>License plate number detection using OpenALPR</a:t>
            </a:r>
            <a:endParaRPr sz="1600"/>
          </a:p>
        </p:txBody>
      </p:sp>
      <p:sp>
        <p:nvSpPr>
          <p:cNvPr id="398" name="Google Shape;398;p57"/>
          <p:cNvSpPr/>
          <p:nvPr/>
        </p:nvSpPr>
        <p:spPr>
          <a:xfrm>
            <a:off x="5379221" y="3982335"/>
            <a:ext cx="3048600" cy="42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50">
                <a:solidFill>
                  <a:srgbClr val="3C4043"/>
                </a:solidFill>
                <a:highlight>
                  <a:srgbClr val="FFFFFF"/>
                </a:highlight>
                <a:latin typeface="Roboto"/>
                <a:ea typeface="Roboto"/>
                <a:cs typeface="Roboto"/>
                <a:sym typeface="Roboto"/>
              </a:rPr>
              <a:t>Detect plate with highest accuracy</a:t>
            </a:r>
            <a:endParaRPr sz="1600"/>
          </a:p>
        </p:txBody>
      </p:sp>
      <p:sp>
        <p:nvSpPr>
          <p:cNvPr id="399" name="Google Shape;399;p57"/>
          <p:cNvSpPr/>
          <p:nvPr/>
        </p:nvSpPr>
        <p:spPr>
          <a:xfrm>
            <a:off x="5364056" y="4653153"/>
            <a:ext cx="3307800" cy="39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42857"/>
              </a:lnSpc>
              <a:spcBef>
                <a:spcPts val="0"/>
              </a:spcBef>
              <a:spcAft>
                <a:spcPts val="0"/>
              </a:spcAft>
              <a:buNone/>
            </a:pPr>
            <a:r>
              <a:rPr lang="en-GB" sz="1150">
                <a:solidFill>
                  <a:srgbClr val="3C4043"/>
                </a:solidFill>
                <a:highlight>
                  <a:srgbClr val="FFFFFF"/>
                </a:highlight>
                <a:latin typeface="Roboto"/>
                <a:ea typeface="Roboto"/>
                <a:cs typeface="Roboto"/>
                <a:sym typeface="Roboto"/>
              </a:rPr>
              <a:t>Vehicle number entered in defaulter database</a:t>
            </a:r>
            <a:endParaRPr sz="1500"/>
          </a:p>
        </p:txBody>
      </p:sp>
      <p:sp>
        <p:nvSpPr>
          <p:cNvPr id="400" name="Google Shape;400;p57"/>
          <p:cNvSpPr/>
          <p:nvPr/>
        </p:nvSpPr>
        <p:spPr>
          <a:xfrm>
            <a:off x="516702" y="4195947"/>
            <a:ext cx="2088300" cy="76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1"/>
                </a:solidFill>
              </a:rPr>
              <a:t>e-Challan sent through SMS and eMail</a:t>
            </a:r>
            <a:endParaRPr sz="1600"/>
          </a:p>
        </p:txBody>
      </p:sp>
      <p:sp>
        <p:nvSpPr>
          <p:cNvPr id="401" name="Google Shape;401;p57"/>
          <p:cNvSpPr/>
          <p:nvPr/>
        </p:nvSpPr>
        <p:spPr>
          <a:xfrm>
            <a:off x="1919022" y="1483324"/>
            <a:ext cx="487800" cy="2058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02" name="Google Shape;402;p57"/>
          <p:cNvSpPr/>
          <p:nvPr/>
        </p:nvSpPr>
        <p:spPr>
          <a:xfrm>
            <a:off x="1979970" y="2161479"/>
            <a:ext cx="365700" cy="2898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03" name="Google Shape;403;p57"/>
          <p:cNvSpPr/>
          <p:nvPr/>
        </p:nvSpPr>
        <p:spPr>
          <a:xfrm>
            <a:off x="1964806" y="2940611"/>
            <a:ext cx="396300" cy="2898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04" name="Google Shape;404;p57"/>
          <p:cNvSpPr/>
          <p:nvPr/>
        </p:nvSpPr>
        <p:spPr>
          <a:xfrm rot="-2700000">
            <a:off x="2908820" y="3679296"/>
            <a:ext cx="348321" cy="789555"/>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05" name="Google Shape;405;p57"/>
          <p:cNvSpPr/>
          <p:nvPr/>
        </p:nvSpPr>
        <p:spPr>
          <a:xfrm>
            <a:off x="6720714" y="1498485"/>
            <a:ext cx="365700" cy="2898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06" name="Google Shape;406;p57"/>
          <p:cNvSpPr/>
          <p:nvPr/>
        </p:nvSpPr>
        <p:spPr>
          <a:xfrm>
            <a:off x="6888395" y="2214762"/>
            <a:ext cx="365700" cy="2898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07" name="Google Shape;407;p57"/>
          <p:cNvSpPr/>
          <p:nvPr/>
        </p:nvSpPr>
        <p:spPr>
          <a:xfrm>
            <a:off x="6903632" y="2976763"/>
            <a:ext cx="396300" cy="2898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08" name="Google Shape;408;p57"/>
          <p:cNvSpPr/>
          <p:nvPr/>
        </p:nvSpPr>
        <p:spPr>
          <a:xfrm>
            <a:off x="6857750" y="3738741"/>
            <a:ext cx="365700" cy="2898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09" name="Google Shape;409;p57"/>
          <p:cNvSpPr/>
          <p:nvPr/>
        </p:nvSpPr>
        <p:spPr>
          <a:xfrm>
            <a:off x="6880764" y="4417042"/>
            <a:ext cx="274500" cy="2898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10" name="Google Shape;410;p57"/>
          <p:cNvSpPr/>
          <p:nvPr/>
        </p:nvSpPr>
        <p:spPr>
          <a:xfrm>
            <a:off x="4365215" y="4589934"/>
            <a:ext cx="1029600" cy="289800"/>
          </a:xfrm>
          <a:prstGeom prst="lef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11" name="Google Shape;411;p57"/>
          <p:cNvSpPr/>
          <p:nvPr/>
        </p:nvSpPr>
        <p:spPr>
          <a:xfrm>
            <a:off x="2580680" y="4602495"/>
            <a:ext cx="584700" cy="205800"/>
          </a:xfrm>
          <a:prstGeom prst="lef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8"/>
          <p:cNvSpPr txBox="1"/>
          <p:nvPr>
            <p:ph type="title"/>
          </p:nvPr>
        </p:nvSpPr>
        <p:spPr>
          <a:xfrm>
            <a:off x="636775" y="299850"/>
            <a:ext cx="6894000" cy="10578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accent3"/>
              </a:buClr>
              <a:buSzPct val="100000"/>
              <a:buFont typeface="Calibri"/>
              <a:buNone/>
            </a:pPr>
            <a:r>
              <a:rPr lang="en-GB"/>
              <a:t>Collaboration of the Control Rooms</a:t>
            </a:r>
            <a:endParaRPr/>
          </a:p>
        </p:txBody>
      </p:sp>
      <p:sp>
        <p:nvSpPr>
          <p:cNvPr id="418" name="Google Shape;418;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a:t>‹#›</a:t>
            </a:fld>
            <a:endParaRPr/>
          </a:p>
        </p:txBody>
      </p:sp>
      <p:pic>
        <p:nvPicPr>
          <p:cNvPr id="419" name="Google Shape;419;p58"/>
          <p:cNvPicPr preferRelativeResize="0"/>
          <p:nvPr/>
        </p:nvPicPr>
        <p:blipFill>
          <a:blip r:embed="rId3">
            <a:alphaModFix/>
          </a:blip>
          <a:stretch>
            <a:fillRect/>
          </a:stretch>
        </p:blipFill>
        <p:spPr>
          <a:xfrm>
            <a:off x="7970648" y="3217625"/>
            <a:ext cx="1649625" cy="1925874"/>
          </a:xfrm>
          <a:prstGeom prst="rect">
            <a:avLst/>
          </a:prstGeom>
          <a:noFill/>
          <a:ln>
            <a:noFill/>
          </a:ln>
        </p:spPr>
      </p:pic>
      <p:pic>
        <p:nvPicPr>
          <p:cNvPr id="420" name="Google Shape;420;p58"/>
          <p:cNvPicPr preferRelativeResize="0"/>
          <p:nvPr/>
        </p:nvPicPr>
        <p:blipFill>
          <a:blip r:embed="rId4">
            <a:alphaModFix/>
          </a:blip>
          <a:stretch>
            <a:fillRect/>
          </a:stretch>
        </p:blipFill>
        <p:spPr>
          <a:xfrm>
            <a:off x="847725" y="3217625"/>
            <a:ext cx="3724275" cy="122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425" name="Shape 425"/>
        <p:cNvGrpSpPr/>
        <p:nvPr/>
      </p:nvGrpSpPr>
      <p:grpSpPr>
        <a:xfrm>
          <a:off x="0" y="0"/>
          <a:ext cx="0" cy="0"/>
          <a:chOff x="0" y="0"/>
          <a:chExt cx="0" cy="0"/>
        </a:xfrm>
      </p:grpSpPr>
      <p:sp>
        <p:nvSpPr>
          <p:cNvPr id="426" name="Google Shape;426;p59"/>
          <p:cNvSpPr/>
          <p:nvPr/>
        </p:nvSpPr>
        <p:spPr>
          <a:xfrm>
            <a:off x="3246137" y="587188"/>
            <a:ext cx="1208106" cy="1268495"/>
          </a:xfrm>
          <a:custGeom>
            <a:rect b="b" l="l" r="r" t="t"/>
            <a:pathLst>
              <a:path extrusionOk="0" h="1528307" w="1524424">
                <a:moveTo>
                  <a:pt x="803967" y="1152"/>
                </a:moveTo>
                <a:cubicBezTo>
                  <a:pt x="1061213" y="15303"/>
                  <a:pt x="1304963" y="159227"/>
                  <a:pt x="1434981" y="403148"/>
                </a:cubicBezTo>
                <a:cubicBezTo>
                  <a:pt x="1545156" y="610924"/>
                  <a:pt x="1549936" y="845604"/>
                  <a:pt x="1469157" y="1046145"/>
                </a:cubicBezTo>
                <a:cubicBezTo>
                  <a:pt x="1447310" y="1174026"/>
                  <a:pt x="1353053" y="1149719"/>
                  <a:pt x="1303899" y="1170434"/>
                </a:cubicBezTo>
                <a:lnTo>
                  <a:pt x="1174234" y="1170434"/>
                </a:lnTo>
                <a:lnTo>
                  <a:pt x="1070760" y="1178181"/>
                </a:lnTo>
                <a:cubicBezTo>
                  <a:pt x="1043754" y="1168459"/>
                  <a:pt x="1014358" y="1170946"/>
                  <a:pt x="987591" y="1185642"/>
                </a:cubicBezTo>
                <a:cubicBezTo>
                  <a:pt x="955805" y="1202825"/>
                  <a:pt x="938598" y="1229503"/>
                  <a:pt x="931189" y="1261382"/>
                </a:cubicBezTo>
                <a:cubicBezTo>
                  <a:pt x="926409" y="1285799"/>
                  <a:pt x="928799" y="1310217"/>
                  <a:pt x="940988" y="1334860"/>
                </a:cubicBezTo>
                <a:cubicBezTo>
                  <a:pt x="953176" y="1361765"/>
                  <a:pt x="977792" y="1381209"/>
                  <a:pt x="1004559" y="1388670"/>
                </a:cubicBezTo>
                <a:cubicBezTo>
                  <a:pt x="1031565" y="1398391"/>
                  <a:pt x="1060961" y="1395904"/>
                  <a:pt x="1087728" y="1381209"/>
                </a:cubicBezTo>
                <a:cubicBezTo>
                  <a:pt x="1119514" y="1366513"/>
                  <a:pt x="1139111" y="1337121"/>
                  <a:pt x="1143891" y="1305469"/>
                </a:cubicBezTo>
                <a:cubicBezTo>
                  <a:pt x="1217261" y="1268843"/>
                  <a:pt x="1293260" y="1239451"/>
                  <a:pt x="1373800" y="1217294"/>
                </a:cubicBezTo>
                <a:cubicBezTo>
                  <a:pt x="1307838" y="1305469"/>
                  <a:pt x="1222280" y="1381209"/>
                  <a:pt x="1119514" y="1437505"/>
                </a:cubicBezTo>
                <a:cubicBezTo>
                  <a:pt x="1033955" y="1483853"/>
                  <a:pt x="943378" y="1513245"/>
                  <a:pt x="850649" y="1522966"/>
                </a:cubicBezTo>
                <a:cubicBezTo>
                  <a:pt x="787078" y="1530427"/>
                  <a:pt x="720877" y="1530427"/>
                  <a:pt x="657306" y="1520705"/>
                </a:cubicBezTo>
                <a:cubicBezTo>
                  <a:pt x="422617" y="1488827"/>
                  <a:pt x="207525" y="1349330"/>
                  <a:pt x="89942" y="1122111"/>
                </a:cubicBezTo>
                <a:cubicBezTo>
                  <a:pt x="-107942" y="750195"/>
                  <a:pt x="31389" y="288069"/>
                  <a:pt x="403020" y="90015"/>
                </a:cubicBezTo>
                <a:cubicBezTo>
                  <a:pt x="495928" y="40502"/>
                  <a:pt x="594496" y="12085"/>
                  <a:pt x="693184" y="3120"/>
                </a:cubicBezTo>
                <a:cubicBezTo>
                  <a:pt x="730192" y="-242"/>
                  <a:pt x="767217" y="-869"/>
                  <a:pt x="803967" y="1152"/>
                </a:cubicBez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59"/>
          <p:cNvSpPr/>
          <p:nvPr/>
        </p:nvSpPr>
        <p:spPr>
          <a:xfrm>
            <a:off x="4676235" y="589675"/>
            <a:ext cx="1209595" cy="1261575"/>
          </a:xfrm>
          <a:custGeom>
            <a:rect b="b" l="l" r="r" t="t"/>
            <a:pathLst>
              <a:path extrusionOk="0" h="1519970" w="1526303">
                <a:moveTo>
                  <a:pt x="720380" y="1261"/>
                </a:moveTo>
                <a:cubicBezTo>
                  <a:pt x="757129" y="-856"/>
                  <a:pt x="794154" y="-319"/>
                  <a:pt x="831162" y="2964"/>
                </a:cubicBezTo>
                <a:cubicBezTo>
                  <a:pt x="929850" y="11718"/>
                  <a:pt x="1028419" y="39993"/>
                  <a:pt x="1121326" y="89506"/>
                </a:cubicBezTo>
                <a:cubicBezTo>
                  <a:pt x="1492957" y="287560"/>
                  <a:pt x="1634918" y="749686"/>
                  <a:pt x="1436794" y="1121376"/>
                </a:cubicBezTo>
                <a:cubicBezTo>
                  <a:pt x="1317060" y="1348821"/>
                  <a:pt x="1099339" y="1488318"/>
                  <a:pt x="864650" y="1519970"/>
                </a:cubicBezTo>
                <a:lnTo>
                  <a:pt x="668930" y="1397943"/>
                </a:lnTo>
                <a:lnTo>
                  <a:pt x="595547" y="1265847"/>
                </a:lnTo>
                <a:cubicBezTo>
                  <a:pt x="590767" y="1233968"/>
                  <a:pt x="571170" y="1204576"/>
                  <a:pt x="539384" y="1187394"/>
                </a:cubicBezTo>
                <a:cubicBezTo>
                  <a:pt x="512378" y="1172924"/>
                  <a:pt x="480592" y="1170437"/>
                  <a:pt x="453825" y="1180159"/>
                </a:cubicBezTo>
                <a:lnTo>
                  <a:pt x="443396" y="1186014"/>
                </a:lnTo>
                <a:lnTo>
                  <a:pt x="443396" y="1254485"/>
                </a:lnTo>
                <a:lnTo>
                  <a:pt x="380455" y="1307221"/>
                </a:lnTo>
                <a:cubicBezTo>
                  <a:pt x="387864" y="1336612"/>
                  <a:pt x="407222" y="1366004"/>
                  <a:pt x="436618" y="1380700"/>
                </a:cubicBezTo>
                <a:cubicBezTo>
                  <a:pt x="463624" y="1395395"/>
                  <a:pt x="490391" y="1397882"/>
                  <a:pt x="517397" y="1390421"/>
                </a:cubicBezTo>
                <a:lnTo>
                  <a:pt x="558955" y="1392812"/>
                </a:lnTo>
                <a:lnTo>
                  <a:pt x="652579" y="1392812"/>
                </a:lnTo>
                <a:lnTo>
                  <a:pt x="652579" y="1471119"/>
                </a:lnTo>
                <a:lnTo>
                  <a:pt x="671307" y="1519970"/>
                </a:lnTo>
                <a:cubicBezTo>
                  <a:pt x="580968" y="1510249"/>
                  <a:pt x="493020" y="1480857"/>
                  <a:pt x="407222" y="1436996"/>
                </a:cubicBezTo>
                <a:cubicBezTo>
                  <a:pt x="304695" y="1380700"/>
                  <a:pt x="219136" y="1304960"/>
                  <a:pt x="152936" y="1216785"/>
                </a:cubicBezTo>
                <a:cubicBezTo>
                  <a:pt x="113980" y="1165463"/>
                  <a:pt x="82195" y="1106680"/>
                  <a:pt x="55189" y="1045636"/>
                </a:cubicBezTo>
                <a:cubicBezTo>
                  <a:pt x="-25590" y="845095"/>
                  <a:pt x="-20571" y="610415"/>
                  <a:pt x="89364" y="404900"/>
                </a:cubicBezTo>
                <a:cubicBezTo>
                  <a:pt x="219383" y="160979"/>
                  <a:pt x="463133" y="16081"/>
                  <a:pt x="720380" y="1261"/>
                </a:cubicBez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59"/>
          <p:cNvSpPr/>
          <p:nvPr/>
        </p:nvSpPr>
        <p:spPr>
          <a:xfrm>
            <a:off x="2536761" y="1888450"/>
            <a:ext cx="1211436" cy="1266609"/>
          </a:xfrm>
          <a:custGeom>
            <a:rect b="b" l="l" r="r" t="t"/>
            <a:pathLst>
              <a:path extrusionOk="0" h="1526035" w="1528626">
                <a:moveTo>
                  <a:pt x="750790" y="41"/>
                </a:moveTo>
                <a:cubicBezTo>
                  <a:pt x="997667" y="-2446"/>
                  <a:pt x="1217778" y="110146"/>
                  <a:pt x="1359738" y="288530"/>
                </a:cubicBezTo>
                <a:lnTo>
                  <a:pt x="1377739" y="392626"/>
                </a:lnTo>
                <a:lnTo>
                  <a:pt x="1377739" y="572446"/>
                </a:lnTo>
                <a:lnTo>
                  <a:pt x="1271551" y="677403"/>
                </a:lnTo>
                <a:cubicBezTo>
                  <a:pt x="1254582" y="697072"/>
                  <a:pt x="1242394" y="723977"/>
                  <a:pt x="1242394" y="753368"/>
                </a:cubicBezTo>
                <a:cubicBezTo>
                  <a:pt x="1242394" y="780273"/>
                  <a:pt x="1254582" y="804691"/>
                  <a:pt x="1271551" y="824134"/>
                </a:cubicBezTo>
                <a:cubicBezTo>
                  <a:pt x="1291148" y="846291"/>
                  <a:pt x="1322934" y="860761"/>
                  <a:pt x="1354720" y="860761"/>
                </a:cubicBezTo>
                <a:cubicBezTo>
                  <a:pt x="1379336" y="860761"/>
                  <a:pt x="1403713" y="853526"/>
                  <a:pt x="1420920" y="838830"/>
                </a:cubicBezTo>
                <a:cubicBezTo>
                  <a:pt x="1447687" y="819386"/>
                  <a:pt x="1464894" y="787508"/>
                  <a:pt x="1464894" y="750881"/>
                </a:cubicBezTo>
                <a:cubicBezTo>
                  <a:pt x="1464894" y="716516"/>
                  <a:pt x="1447687" y="687351"/>
                  <a:pt x="1423310" y="667681"/>
                </a:cubicBezTo>
                <a:lnTo>
                  <a:pt x="1410759" y="629716"/>
                </a:lnTo>
                <a:lnTo>
                  <a:pt x="1410759" y="515176"/>
                </a:lnTo>
                <a:lnTo>
                  <a:pt x="1462265" y="452444"/>
                </a:lnTo>
                <a:cubicBezTo>
                  <a:pt x="1503850" y="542880"/>
                  <a:pt x="1526076" y="643263"/>
                  <a:pt x="1528466" y="750881"/>
                </a:cubicBezTo>
                <a:cubicBezTo>
                  <a:pt x="1530856" y="865735"/>
                  <a:pt x="1506479" y="975840"/>
                  <a:pt x="1462265" y="1073510"/>
                </a:cubicBezTo>
                <a:cubicBezTo>
                  <a:pt x="1435498" y="1132293"/>
                  <a:pt x="1401323" y="1188589"/>
                  <a:pt x="1362128" y="1237425"/>
                </a:cubicBezTo>
                <a:cubicBezTo>
                  <a:pt x="1225187" y="1408574"/>
                  <a:pt x="1014875" y="1521166"/>
                  <a:pt x="775167" y="1525914"/>
                </a:cubicBezTo>
                <a:cubicBezTo>
                  <a:pt x="354543" y="1533375"/>
                  <a:pt x="7290" y="1195824"/>
                  <a:pt x="120" y="775299"/>
                </a:cubicBezTo>
                <a:cubicBezTo>
                  <a:pt x="-7289" y="354548"/>
                  <a:pt x="330166" y="7502"/>
                  <a:pt x="750790" y="41"/>
                </a:cubicBez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59"/>
          <p:cNvSpPr/>
          <p:nvPr/>
        </p:nvSpPr>
        <p:spPr>
          <a:xfrm>
            <a:off x="5399729" y="1888389"/>
            <a:ext cx="1207517" cy="1266691"/>
          </a:xfrm>
          <a:custGeom>
            <a:rect b="b" l="l" r="r" t="t"/>
            <a:pathLst>
              <a:path extrusionOk="0" h="1526134" w="1523681">
                <a:moveTo>
                  <a:pt x="750905" y="115"/>
                </a:moveTo>
                <a:cubicBezTo>
                  <a:pt x="1171529" y="-7120"/>
                  <a:pt x="1516393" y="327943"/>
                  <a:pt x="1523562" y="750955"/>
                </a:cubicBezTo>
                <a:cubicBezTo>
                  <a:pt x="1530971" y="1171481"/>
                  <a:pt x="1193516" y="1518753"/>
                  <a:pt x="772892" y="1525988"/>
                </a:cubicBezTo>
                <a:cubicBezTo>
                  <a:pt x="518606" y="1530962"/>
                  <a:pt x="291087" y="1408648"/>
                  <a:pt x="151755" y="1220316"/>
                </a:cubicBezTo>
                <a:cubicBezTo>
                  <a:pt x="193340" y="1107950"/>
                  <a:pt x="220346" y="988123"/>
                  <a:pt x="230144" y="865809"/>
                </a:cubicBezTo>
                <a:cubicBezTo>
                  <a:pt x="261930" y="846365"/>
                  <a:pt x="281288" y="811999"/>
                  <a:pt x="281288" y="770399"/>
                </a:cubicBezTo>
                <a:cubicBezTo>
                  <a:pt x="281288" y="731286"/>
                  <a:pt x="261930" y="699633"/>
                  <a:pt x="232534" y="679964"/>
                </a:cubicBezTo>
                <a:cubicBezTo>
                  <a:pt x="215327" y="667755"/>
                  <a:pt x="193340" y="662781"/>
                  <a:pt x="171353" y="662781"/>
                </a:cubicBezTo>
                <a:cubicBezTo>
                  <a:pt x="137177" y="662781"/>
                  <a:pt x="107781" y="679964"/>
                  <a:pt x="88184" y="704381"/>
                </a:cubicBezTo>
                <a:cubicBezTo>
                  <a:pt x="73605" y="724051"/>
                  <a:pt x="63807" y="748469"/>
                  <a:pt x="63807" y="772886"/>
                </a:cubicBezTo>
                <a:cubicBezTo>
                  <a:pt x="63807" y="797304"/>
                  <a:pt x="73605" y="819460"/>
                  <a:pt x="85794" y="836417"/>
                </a:cubicBezTo>
                <a:lnTo>
                  <a:pt x="146790" y="901500"/>
                </a:lnTo>
                <a:lnTo>
                  <a:pt x="146790" y="979807"/>
                </a:lnTo>
                <a:lnTo>
                  <a:pt x="54008" y="1041932"/>
                </a:lnTo>
                <a:cubicBezTo>
                  <a:pt x="19833" y="958731"/>
                  <a:pt x="2625" y="868296"/>
                  <a:pt x="235" y="772886"/>
                </a:cubicBezTo>
                <a:cubicBezTo>
                  <a:pt x="-2394" y="667755"/>
                  <a:pt x="17204" y="569858"/>
                  <a:pt x="54008" y="479423"/>
                </a:cubicBezTo>
                <a:cubicBezTo>
                  <a:pt x="78385" y="415892"/>
                  <a:pt x="112561" y="357109"/>
                  <a:pt x="151755" y="305787"/>
                </a:cubicBezTo>
                <a:cubicBezTo>
                  <a:pt x="288697" y="124916"/>
                  <a:pt x="504028" y="5089"/>
                  <a:pt x="750905" y="115"/>
                </a:cubicBez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59"/>
          <p:cNvSpPr/>
          <p:nvPr/>
        </p:nvSpPr>
        <p:spPr>
          <a:xfrm>
            <a:off x="4677876" y="3191678"/>
            <a:ext cx="1208412" cy="1264704"/>
          </a:xfrm>
          <a:custGeom>
            <a:rect b="b" l="l" r="r" t="t"/>
            <a:pathLst>
              <a:path extrusionOk="0" h="1523740" w="1524810">
                <a:moveTo>
                  <a:pt x="761031" y="0"/>
                </a:moveTo>
                <a:cubicBezTo>
                  <a:pt x="794042" y="0"/>
                  <a:pt x="827082" y="1866"/>
                  <a:pt x="860182" y="5596"/>
                </a:cubicBezTo>
                <a:cubicBezTo>
                  <a:pt x="1097261" y="34988"/>
                  <a:pt x="1317372" y="176745"/>
                  <a:pt x="1434716" y="401704"/>
                </a:cubicBezTo>
                <a:cubicBezTo>
                  <a:pt x="1632840" y="773394"/>
                  <a:pt x="1493508" y="1235519"/>
                  <a:pt x="1121638" y="1433573"/>
                </a:cubicBezTo>
                <a:cubicBezTo>
                  <a:pt x="750008" y="1631853"/>
                  <a:pt x="287800" y="1492356"/>
                  <a:pt x="89676" y="1120666"/>
                </a:cubicBezTo>
                <a:cubicBezTo>
                  <a:pt x="-22649" y="910404"/>
                  <a:pt x="-25039" y="673236"/>
                  <a:pt x="57891" y="470209"/>
                </a:cubicBezTo>
                <a:cubicBezTo>
                  <a:pt x="71804" y="346068"/>
                  <a:pt x="130742" y="391553"/>
                  <a:pt x="173154" y="375822"/>
                </a:cubicBezTo>
                <a:lnTo>
                  <a:pt x="444339" y="342921"/>
                </a:lnTo>
                <a:cubicBezTo>
                  <a:pt x="473734" y="355356"/>
                  <a:pt x="507910" y="355356"/>
                  <a:pt x="537306" y="338173"/>
                </a:cubicBezTo>
                <a:cubicBezTo>
                  <a:pt x="571482" y="320990"/>
                  <a:pt x="593469" y="289112"/>
                  <a:pt x="596098" y="252485"/>
                </a:cubicBezTo>
                <a:cubicBezTo>
                  <a:pt x="598488" y="233042"/>
                  <a:pt x="593469" y="210885"/>
                  <a:pt x="583670" y="191441"/>
                </a:cubicBezTo>
                <a:cubicBezTo>
                  <a:pt x="566702" y="159563"/>
                  <a:pt x="539696" y="142606"/>
                  <a:pt x="507910" y="135145"/>
                </a:cubicBezTo>
                <a:cubicBezTo>
                  <a:pt x="483533" y="130171"/>
                  <a:pt x="456527" y="132658"/>
                  <a:pt x="434540" y="144867"/>
                </a:cubicBezTo>
                <a:cubicBezTo>
                  <a:pt x="407773" y="159563"/>
                  <a:pt x="388176" y="183980"/>
                  <a:pt x="380767" y="210885"/>
                </a:cubicBezTo>
                <a:cubicBezTo>
                  <a:pt x="309787" y="247737"/>
                  <a:pt x="236417" y="276903"/>
                  <a:pt x="158267" y="299059"/>
                </a:cubicBezTo>
                <a:cubicBezTo>
                  <a:pt x="221838" y="213372"/>
                  <a:pt x="305007" y="142380"/>
                  <a:pt x="405144" y="88797"/>
                </a:cubicBezTo>
                <a:cubicBezTo>
                  <a:pt x="488313" y="44710"/>
                  <a:pt x="573872" y="17805"/>
                  <a:pt x="662059" y="5596"/>
                </a:cubicBezTo>
                <a:cubicBezTo>
                  <a:pt x="695040" y="1866"/>
                  <a:pt x="728021" y="0"/>
                  <a:pt x="761031" y="0"/>
                </a:cubicBez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59"/>
          <p:cNvSpPr/>
          <p:nvPr/>
        </p:nvSpPr>
        <p:spPr>
          <a:xfrm>
            <a:off x="3261962" y="3194260"/>
            <a:ext cx="1209343" cy="1267768"/>
          </a:xfrm>
          <a:custGeom>
            <a:rect b="b" l="l" r="r" t="t"/>
            <a:pathLst>
              <a:path extrusionOk="0" h="1527431" w="1525985">
                <a:moveTo>
                  <a:pt x="835399" y="0"/>
                </a:moveTo>
                <a:cubicBezTo>
                  <a:pt x="933146" y="7235"/>
                  <a:pt x="1031132" y="36627"/>
                  <a:pt x="1124100" y="85688"/>
                </a:cubicBezTo>
                <a:cubicBezTo>
                  <a:pt x="1226627" y="141758"/>
                  <a:pt x="1312185" y="217724"/>
                  <a:pt x="1378386" y="305672"/>
                </a:cubicBezTo>
                <a:cubicBezTo>
                  <a:pt x="1417341" y="356994"/>
                  <a:pt x="1449127" y="413291"/>
                  <a:pt x="1468724" y="476821"/>
                </a:cubicBezTo>
                <a:cubicBezTo>
                  <a:pt x="1551893" y="679849"/>
                  <a:pt x="1547113" y="914529"/>
                  <a:pt x="1436939" y="1122531"/>
                </a:cubicBezTo>
                <a:cubicBezTo>
                  <a:pt x="1238815" y="1494221"/>
                  <a:pt x="776846" y="1635979"/>
                  <a:pt x="404977" y="1437925"/>
                </a:cubicBezTo>
                <a:cubicBezTo>
                  <a:pt x="33346" y="1239871"/>
                  <a:pt x="-108614" y="777746"/>
                  <a:pt x="89509" y="405830"/>
                </a:cubicBezTo>
                <a:cubicBezTo>
                  <a:pt x="206853" y="185845"/>
                  <a:pt x="414775" y="46348"/>
                  <a:pt x="642295" y="9722"/>
                </a:cubicBezTo>
                <a:cubicBezTo>
                  <a:pt x="725463" y="112592"/>
                  <a:pt x="825600" y="200541"/>
                  <a:pt x="935775" y="273794"/>
                </a:cubicBezTo>
                <a:cubicBezTo>
                  <a:pt x="945574" y="300698"/>
                  <a:pt x="962542" y="322855"/>
                  <a:pt x="989548" y="337551"/>
                </a:cubicBezTo>
                <a:cubicBezTo>
                  <a:pt x="1013925" y="349760"/>
                  <a:pt x="1040931" y="352020"/>
                  <a:pt x="1065308" y="347273"/>
                </a:cubicBezTo>
                <a:cubicBezTo>
                  <a:pt x="1094704" y="339812"/>
                  <a:pt x="1124100" y="320368"/>
                  <a:pt x="1138678" y="290976"/>
                </a:cubicBezTo>
                <a:cubicBezTo>
                  <a:pt x="1150867" y="269046"/>
                  <a:pt x="1153257" y="246889"/>
                  <a:pt x="1150867" y="224959"/>
                </a:cubicBezTo>
                <a:cubicBezTo>
                  <a:pt x="1146087" y="190819"/>
                  <a:pt x="1126490" y="158941"/>
                  <a:pt x="1094704" y="141758"/>
                </a:cubicBezTo>
                <a:cubicBezTo>
                  <a:pt x="1065308" y="124801"/>
                  <a:pt x="1031132" y="124801"/>
                  <a:pt x="1001737" y="137010"/>
                </a:cubicBezTo>
                <a:cubicBezTo>
                  <a:pt x="942945" y="97897"/>
                  <a:pt x="886782" y="51322"/>
                  <a:pt x="835399" y="0"/>
                </a:cubicBez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59"/>
          <p:cNvSpPr/>
          <p:nvPr/>
        </p:nvSpPr>
        <p:spPr>
          <a:xfrm>
            <a:off x="3541270" y="1446136"/>
            <a:ext cx="2045898" cy="2150604"/>
          </a:xfrm>
          <a:custGeom>
            <a:rect b="b" l="l" r="r" t="t"/>
            <a:pathLst>
              <a:path extrusionOk="0" h="21600" w="21600">
                <a:moveTo>
                  <a:pt x="16848" y="19132"/>
                </a:moveTo>
                <a:cubicBezTo>
                  <a:pt x="16929" y="19295"/>
                  <a:pt x="16970" y="19479"/>
                  <a:pt x="16950" y="19642"/>
                </a:cubicBezTo>
                <a:cubicBezTo>
                  <a:pt x="16542" y="19928"/>
                  <a:pt x="16134" y="20172"/>
                  <a:pt x="15685" y="20397"/>
                </a:cubicBezTo>
                <a:cubicBezTo>
                  <a:pt x="14686" y="20907"/>
                  <a:pt x="13605" y="21274"/>
                  <a:pt x="12462" y="21457"/>
                </a:cubicBezTo>
                <a:cubicBezTo>
                  <a:pt x="11912" y="21539"/>
                  <a:pt x="11340" y="21600"/>
                  <a:pt x="10749" y="21600"/>
                </a:cubicBezTo>
                <a:cubicBezTo>
                  <a:pt x="10260" y="21600"/>
                  <a:pt x="9770" y="21559"/>
                  <a:pt x="9301" y="21498"/>
                </a:cubicBezTo>
                <a:cubicBezTo>
                  <a:pt x="9097" y="21008"/>
                  <a:pt x="8832" y="20539"/>
                  <a:pt x="8526" y="20111"/>
                </a:cubicBezTo>
                <a:cubicBezTo>
                  <a:pt x="9240" y="20274"/>
                  <a:pt x="9994" y="20376"/>
                  <a:pt x="10769" y="20376"/>
                </a:cubicBezTo>
                <a:cubicBezTo>
                  <a:pt x="11646" y="20376"/>
                  <a:pt x="12503" y="20254"/>
                  <a:pt x="13299" y="20029"/>
                </a:cubicBezTo>
                <a:cubicBezTo>
                  <a:pt x="13951" y="19846"/>
                  <a:pt x="14563" y="19601"/>
                  <a:pt x="15155" y="19295"/>
                </a:cubicBezTo>
                <a:cubicBezTo>
                  <a:pt x="15522" y="19112"/>
                  <a:pt x="15869" y="18887"/>
                  <a:pt x="16215" y="18663"/>
                </a:cubicBezTo>
                <a:cubicBezTo>
                  <a:pt x="16480" y="18704"/>
                  <a:pt x="16705" y="18867"/>
                  <a:pt x="16848" y="19132"/>
                </a:cubicBezTo>
                <a:close/>
                <a:moveTo>
                  <a:pt x="16297" y="2998"/>
                </a:moveTo>
                <a:cubicBezTo>
                  <a:pt x="16766" y="3325"/>
                  <a:pt x="17194" y="3692"/>
                  <a:pt x="17582" y="4079"/>
                </a:cubicBezTo>
                <a:cubicBezTo>
                  <a:pt x="18765" y="5262"/>
                  <a:pt x="19622" y="6772"/>
                  <a:pt x="20050" y="8444"/>
                </a:cubicBezTo>
                <a:cubicBezTo>
                  <a:pt x="20254" y="7914"/>
                  <a:pt x="20539" y="7424"/>
                  <a:pt x="20866" y="6996"/>
                </a:cubicBezTo>
                <a:cubicBezTo>
                  <a:pt x="20458" y="5935"/>
                  <a:pt x="19907" y="4956"/>
                  <a:pt x="19193" y="4079"/>
                </a:cubicBezTo>
                <a:cubicBezTo>
                  <a:pt x="18541" y="3263"/>
                  <a:pt x="17786" y="2570"/>
                  <a:pt x="16950" y="1958"/>
                </a:cubicBezTo>
                <a:cubicBezTo>
                  <a:pt x="16582" y="1693"/>
                  <a:pt x="16175" y="1448"/>
                  <a:pt x="15767" y="1244"/>
                </a:cubicBezTo>
                <a:cubicBezTo>
                  <a:pt x="15542" y="1305"/>
                  <a:pt x="15359" y="1469"/>
                  <a:pt x="15236" y="1693"/>
                </a:cubicBezTo>
                <a:cubicBezTo>
                  <a:pt x="15134" y="1897"/>
                  <a:pt x="15114" y="2101"/>
                  <a:pt x="15155" y="2305"/>
                </a:cubicBezTo>
                <a:cubicBezTo>
                  <a:pt x="15542" y="2509"/>
                  <a:pt x="15930" y="2733"/>
                  <a:pt x="16297" y="2998"/>
                </a:cubicBezTo>
                <a:close/>
                <a:moveTo>
                  <a:pt x="1203" y="10810"/>
                </a:moveTo>
                <a:cubicBezTo>
                  <a:pt x="1203" y="10545"/>
                  <a:pt x="1224" y="10280"/>
                  <a:pt x="1244" y="10015"/>
                </a:cubicBezTo>
                <a:cubicBezTo>
                  <a:pt x="1285" y="9403"/>
                  <a:pt x="1407" y="8791"/>
                  <a:pt x="1571" y="8220"/>
                </a:cubicBezTo>
                <a:cubicBezTo>
                  <a:pt x="2019" y="6649"/>
                  <a:pt x="2856" y="5242"/>
                  <a:pt x="3977" y="4100"/>
                </a:cubicBezTo>
                <a:cubicBezTo>
                  <a:pt x="3427" y="4161"/>
                  <a:pt x="2896" y="4161"/>
                  <a:pt x="2366" y="4079"/>
                </a:cubicBezTo>
                <a:cubicBezTo>
                  <a:pt x="1693" y="4916"/>
                  <a:pt x="1163" y="5854"/>
                  <a:pt x="755" y="6853"/>
                </a:cubicBezTo>
                <a:cubicBezTo>
                  <a:pt x="347" y="7873"/>
                  <a:pt x="102" y="8954"/>
                  <a:pt x="20" y="10096"/>
                </a:cubicBezTo>
                <a:cubicBezTo>
                  <a:pt x="0" y="10321"/>
                  <a:pt x="0" y="10565"/>
                  <a:pt x="0" y="10810"/>
                </a:cubicBezTo>
                <a:cubicBezTo>
                  <a:pt x="0" y="10994"/>
                  <a:pt x="0" y="11157"/>
                  <a:pt x="20" y="11341"/>
                </a:cubicBezTo>
                <a:cubicBezTo>
                  <a:pt x="184" y="11524"/>
                  <a:pt x="428" y="11646"/>
                  <a:pt x="714" y="11646"/>
                </a:cubicBezTo>
                <a:cubicBezTo>
                  <a:pt x="918" y="11646"/>
                  <a:pt x="1101" y="11565"/>
                  <a:pt x="1265" y="11463"/>
                </a:cubicBezTo>
                <a:cubicBezTo>
                  <a:pt x="1203" y="11239"/>
                  <a:pt x="1203" y="11014"/>
                  <a:pt x="1203" y="10810"/>
                </a:cubicBezTo>
                <a:close/>
                <a:moveTo>
                  <a:pt x="5385" y="18704"/>
                </a:moveTo>
                <a:cubicBezTo>
                  <a:pt x="4895" y="18357"/>
                  <a:pt x="4426" y="17969"/>
                  <a:pt x="3998" y="17562"/>
                </a:cubicBezTo>
                <a:cubicBezTo>
                  <a:pt x="2855" y="16419"/>
                  <a:pt x="2019" y="14992"/>
                  <a:pt x="1550" y="13401"/>
                </a:cubicBezTo>
                <a:cubicBezTo>
                  <a:pt x="1326" y="13890"/>
                  <a:pt x="1061" y="14359"/>
                  <a:pt x="714" y="14767"/>
                </a:cubicBezTo>
                <a:cubicBezTo>
                  <a:pt x="1122" y="15807"/>
                  <a:pt x="1693" y="16766"/>
                  <a:pt x="2386" y="17623"/>
                </a:cubicBezTo>
                <a:cubicBezTo>
                  <a:pt x="3080" y="18479"/>
                  <a:pt x="3916" y="19214"/>
                  <a:pt x="4834" y="19826"/>
                </a:cubicBezTo>
                <a:cubicBezTo>
                  <a:pt x="5181" y="20050"/>
                  <a:pt x="5527" y="20254"/>
                  <a:pt x="5895" y="20437"/>
                </a:cubicBezTo>
                <a:cubicBezTo>
                  <a:pt x="6139" y="20376"/>
                  <a:pt x="6384" y="20233"/>
                  <a:pt x="6506" y="19968"/>
                </a:cubicBezTo>
                <a:cubicBezTo>
                  <a:pt x="6608" y="19785"/>
                  <a:pt x="6629" y="19601"/>
                  <a:pt x="6608" y="19418"/>
                </a:cubicBezTo>
                <a:cubicBezTo>
                  <a:pt x="6201" y="19214"/>
                  <a:pt x="5772" y="18969"/>
                  <a:pt x="5385" y="18704"/>
                </a:cubicBezTo>
                <a:close/>
                <a:moveTo>
                  <a:pt x="13237" y="1550"/>
                </a:moveTo>
                <a:cubicBezTo>
                  <a:pt x="12911" y="1101"/>
                  <a:pt x="12646" y="632"/>
                  <a:pt x="12442" y="122"/>
                </a:cubicBezTo>
                <a:cubicBezTo>
                  <a:pt x="11891" y="41"/>
                  <a:pt x="11320" y="0"/>
                  <a:pt x="10749" y="0"/>
                </a:cubicBezTo>
                <a:cubicBezTo>
                  <a:pt x="10198" y="0"/>
                  <a:pt x="9648" y="41"/>
                  <a:pt x="9097" y="122"/>
                </a:cubicBezTo>
                <a:cubicBezTo>
                  <a:pt x="7914" y="306"/>
                  <a:pt x="6792" y="673"/>
                  <a:pt x="5772" y="1224"/>
                </a:cubicBezTo>
                <a:cubicBezTo>
                  <a:pt x="5364" y="1428"/>
                  <a:pt x="4997" y="1673"/>
                  <a:pt x="4610" y="1917"/>
                </a:cubicBezTo>
                <a:cubicBezTo>
                  <a:pt x="4569" y="2121"/>
                  <a:pt x="4589" y="2325"/>
                  <a:pt x="4691" y="2529"/>
                </a:cubicBezTo>
                <a:cubicBezTo>
                  <a:pt x="4814" y="2754"/>
                  <a:pt x="5018" y="2896"/>
                  <a:pt x="5222" y="2978"/>
                </a:cubicBezTo>
                <a:cubicBezTo>
                  <a:pt x="5589" y="2713"/>
                  <a:pt x="5976" y="2488"/>
                  <a:pt x="6384" y="2284"/>
                </a:cubicBezTo>
                <a:cubicBezTo>
                  <a:pt x="6996" y="1978"/>
                  <a:pt x="7628" y="1734"/>
                  <a:pt x="8301" y="1550"/>
                </a:cubicBezTo>
                <a:cubicBezTo>
                  <a:pt x="9076" y="1346"/>
                  <a:pt x="9892" y="1244"/>
                  <a:pt x="10729" y="1244"/>
                </a:cubicBezTo>
                <a:cubicBezTo>
                  <a:pt x="11626" y="1224"/>
                  <a:pt x="12462" y="1346"/>
                  <a:pt x="13237" y="1550"/>
                </a:cubicBezTo>
                <a:close/>
                <a:moveTo>
                  <a:pt x="21539" y="10117"/>
                </a:moveTo>
                <a:cubicBezTo>
                  <a:pt x="21396" y="10015"/>
                  <a:pt x="21212" y="9974"/>
                  <a:pt x="21029" y="9974"/>
                </a:cubicBezTo>
                <a:cubicBezTo>
                  <a:pt x="20743" y="9974"/>
                  <a:pt x="20499" y="10117"/>
                  <a:pt x="20335" y="10321"/>
                </a:cubicBezTo>
                <a:cubicBezTo>
                  <a:pt x="20335" y="10484"/>
                  <a:pt x="20356" y="10647"/>
                  <a:pt x="20356" y="10810"/>
                </a:cubicBezTo>
                <a:cubicBezTo>
                  <a:pt x="20356" y="11014"/>
                  <a:pt x="20356" y="11239"/>
                  <a:pt x="20335" y="11443"/>
                </a:cubicBezTo>
                <a:cubicBezTo>
                  <a:pt x="20295" y="12034"/>
                  <a:pt x="20213" y="12605"/>
                  <a:pt x="20070" y="13156"/>
                </a:cubicBezTo>
                <a:cubicBezTo>
                  <a:pt x="19642" y="14869"/>
                  <a:pt x="18744" y="16379"/>
                  <a:pt x="17541" y="17582"/>
                </a:cubicBezTo>
                <a:cubicBezTo>
                  <a:pt x="18092" y="17500"/>
                  <a:pt x="18642" y="17500"/>
                  <a:pt x="19193" y="17582"/>
                </a:cubicBezTo>
                <a:cubicBezTo>
                  <a:pt x="19907" y="16705"/>
                  <a:pt x="20499" y="15705"/>
                  <a:pt x="20907" y="14604"/>
                </a:cubicBezTo>
                <a:cubicBezTo>
                  <a:pt x="21253" y="13666"/>
                  <a:pt x="21478" y="12666"/>
                  <a:pt x="21559" y="11646"/>
                </a:cubicBezTo>
                <a:cubicBezTo>
                  <a:pt x="21580" y="11361"/>
                  <a:pt x="21600" y="11075"/>
                  <a:pt x="21600" y="10790"/>
                </a:cubicBezTo>
                <a:cubicBezTo>
                  <a:pt x="21559" y="10565"/>
                  <a:pt x="21559" y="10341"/>
                  <a:pt x="21539" y="10117"/>
                </a:cubicBezTo>
                <a:close/>
              </a:path>
            </a:pathLst>
          </a:custGeom>
          <a:solidFill>
            <a:srgbClr val="9E9E9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59"/>
          <p:cNvSpPr/>
          <p:nvPr/>
        </p:nvSpPr>
        <p:spPr>
          <a:xfrm>
            <a:off x="4714655" y="627827"/>
            <a:ext cx="1136917" cy="1077848"/>
          </a:xfrm>
          <a:custGeom>
            <a:rect b="b" l="l" r="r" t="t"/>
            <a:pathLst>
              <a:path extrusionOk="0" h="19870" w="19988">
                <a:moveTo>
                  <a:pt x="9041" y="12939"/>
                </a:moveTo>
                <a:cubicBezTo>
                  <a:pt x="6799" y="11629"/>
                  <a:pt x="4286" y="11292"/>
                  <a:pt x="1977" y="11816"/>
                </a:cubicBezTo>
                <a:cubicBezTo>
                  <a:pt x="890" y="12078"/>
                  <a:pt x="-95" y="11105"/>
                  <a:pt x="7" y="9870"/>
                </a:cubicBezTo>
                <a:cubicBezTo>
                  <a:pt x="143" y="8410"/>
                  <a:pt x="550" y="6950"/>
                  <a:pt x="1263" y="5564"/>
                </a:cubicBezTo>
                <a:cubicBezTo>
                  <a:pt x="3777" y="661"/>
                  <a:pt x="9414" y="-1361"/>
                  <a:pt x="14101" y="960"/>
                </a:cubicBezTo>
                <a:cubicBezTo>
                  <a:pt x="19399" y="3618"/>
                  <a:pt x="21505" y="10581"/>
                  <a:pt x="18822" y="16159"/>
                </a:cubicBezTo>
                <a:cubicBezTo>
                  <a:pt x="18211" y="17469"/>
                  <a:pt x="17362" y="18554"/>
                  <a:pt x="16411" y="19453"/>
                </a:cubicBezTo>
                <a:cubicBezTo>
                  <a:pt x="15562" y="20239"/>
                  <a:pt x="14305" y="19865"/>
                  <a:pt x="13863" y="18742"/>
                </a:cubicBezTo>
                <a:cubicBezTo>
                  <a:pt x="12913" y="16346"/>
                  <a:pt x="11282" y="14249"/>
                  <a:pt x="9041" y="12939"/>
                </a:cubicBezTo>
                <a:close/>
              </a:path>
            </a:pathLst>
          </a:custGeom>
          <a:solidFill>
            <a:srgbClr val="C1301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59"/>
          <p:cNvSpPr/>
          <p:nvPr/>
        </p:nvSpPr>
        <p:spPr>
          <a:xfrm>
            <a:off x="5719258" y="1923907"/>
            <a:ext cx="846644" cy="1196214"/>
          </a:xfrm>
          <a:custGeom>
            <a:rect b="b" l="l" r="r" t="t"/>
            <a:pathLst>
              <a:path extrusionOk="0" h="21567" w="20989">
                <a:moveTo>
                  <a:pt x="4128" y="10837"/>
                </a:moveTo>
                <a:cubicBezTo>
                  <a:pt x="4080" y="8054"/>
                  <a:pt x="2739" y="5565"/>
                  <a:pt x="536" y="3588"/>
                </a:cubicBezTo>
                <a:cubicBezTo>
                  <a:pt x="-470" y="2673"/>
                  <a:pt x="9" y="1318"/>
                  <a:pt x="1398" y="842"/>
                </a:cubicBezTo>
                <a:cubicBezTo>
                  <a:pt x="3074" y="293"/>
                  <a:pt x="4894" y="0"/>
                  <a:pt x="6858" y="0"/>
                </a:cubicBezTo>
                <a:cubicBezTo>
                  <a:pt x="14616" y="0"/>
                  <a:pt x="20891" y="4686"/>
                  <a:pt x="20986" y="10617"/>
                </a:cubicBezTo>
                <a:cubicBezTo>
                  <a:pt x="21130" y="16584"/>
                  <a:pt x="14904" y="21490"/>
                  <a:pt x="7097" y="21563"/>
                </a:cubicBezTo>
                <a:cubicBezTo>
                  <a:pt x="5229" y="21600"/>
                  <a:pt x="3409" y="21344"/>
                  <a:pt x="1781" y="20831"/>
                </a:cubicBezTo>
                <a:cubicBezTo>
                  <a:pt x="344" y="20392"/>
                  <a:pt x="-135" y="19037"/>
                  <a:pt x="823" y="18122"/>
                </a:cubicBezTo>
                <a:cubicBezTo>
                  <a:pt x="2978" y="16182"/>
                  <a:pt x="4176" y="13619"/>
                  <a:pt x="4128" y="10837"/>
                </a:cubicBezTo>
                <a:close/>
              </a:path>
            </a:pathLst>
          </a:custGeom>
          <a:solidFill>
            <a:srgbClr val="A2B96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59"/>
          <p:cNvSpPr/>
          <p:nvPr/>
        </p:nvSpPr>
        <p:spPr>
          <a:xfrm>
            <a:off x="2580394" y="1923927"/>
            <a:ext cx="846644" cy="1196214"/>
          </a:xfrm>
          <a:custGeom>
            <a:rect b="b" l="l" r="r" t="t"/>
            <a:pathLst>
              <a:path extrusionOk="0" h="21567" w="20989">
                <a:moveTo>
                  <a:pt x="16861" y="10730"/>
                </a:moveTo>
                <a:cubicBezTo>
                  <a:pt x="16909" y="13513"/>
                  <a:pt x="18250" y="16002"/>
                  <a:pt x="20453" y="17979"/>
                </a:cubicBezTo>
                <a:cubicBezTo>
                  <a:pt x="21459" y="18894"/>
                  <a:pt x="20980" y="20249"/>
                  <a:pt x="19591" y="20725"/>
                </a:cubicBezTo>
                <a:cubicBezTo>
                  <a:pt x="17915" y="21274"/>
                  <a:pt x="16095" y="21567"/>
                  <a:pt x="14131" y="21567"/>
                </a:cubicBezTo>
                <a:cubicBezTo>
                  <a:pt x="6373" y="21567"/>
                  <a:pt x="98" y="16881"/>
                  <a:pt x="3" y="10950"/>
                </a:cubicBezTo>
                <a:cubicBezTo>
                  <a:pt x="-141" y="4983"/>
                  <a:pt x="6085" y="77"/>
                  <a:pt x="13892" y="4"/>
                </a:cubicBezTo>
                <a:cubicBezTo>
                  <a:pt x="15760" y="-33"/>
                  <a:pt x="17580" y="223"/>
                  <a:pt x="19208" y="736"/>
                </a:cubicBezTo>
                <a:cubicBezTo>
                  <a:pt x="20645" y="1175"/>
                  <a:pt x="21124" y="2530"/>
                  <a:pt x="20166" y="3445"/>
                </a:cubicBezTo>
                <a:cubicBezTo>
                  <a:pt x="18011" y="5385"/>
                  <a:pt x="16813" y="7948"/>
                  <a:pt x="16861" y="10730"/>
                </a:cubicBezTo>
                <a:close/>
              </a:path>
            </a:pathLst>
          </a:cu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59"/>
          <p:cNvSpPr/>
          <p:nvPr/>
        </p:nvSpPr>
        <p:spPr>
          <a:xfrm>
            <a:off x="3280974" y="627827"/>
            <a:ext cx="1135396" cy="1079188"/>
          </a:xfrm>
          <a:custGeom>
            <a:rect b="b" l="l" r="r" t="t"/>
            <a:pathLst>
              <a:path extrusionOk="0" h="19859" w="19992">
                <a:moveTo>
                  <a:pt x="10937" y="12903"/>
                </a:moveTo>
                <a:cubicBezTo>
                  <a:pt x="13182" y="11595"/>
                  <a:pt x="15665" y="11259"/>
                  <a:pt x="18012" y="11745"/>
                </a:cubicBezTo>
                <a:cubicBezTo>
                  <a:pt x="19100" y="11969"/>
                  <a:pt x="20087" y="11035"/>
                  <a:pt x="19985" y="9802"/>
                </a:cubicBezTo>
                <a:cubicBezTo>
                  <a:pt x="19849" y="8344"/>
                  <a:pt x="19441" y="6887"/>
                  <a:pt x="18726" y="5542"/>
                </a:cubicBezTo>
                <a:cubicBezTo>
                  <a:pt x="16175" y="646"/>
                  <a:pt x="10529" y="-1372"/>
                  <a:pt x="5868" y="982"/>
                </a:cubicBezTo>
                <a:cubicBezTo>
                  <a:pt x="562" y="3636"/>
                  <a:pt x="-1513" y="10624"/>
                  <a:pt x="1174" y="16192"/>
                </a:cubicBezTo>
                <a:cubicBezTo>
                  <a:pt x="1787" y="17500"/>
                  <a:pt x="2637" y="18584"/>
                  <a:pt x="3589" y="19443"/>
                </a:cubicBezTo>
                <a:cubicBezTo>
                  <a:pt x="4440" y="20228"/>
                  <a:pt x="5698" y="19854"/>
                  <a:pt x="6141" y="18733"/>
                </a:cubicBezTo>
                <a:cubicBezTo>
                  <a:pt x="7059" y="16304"/>
                  <a:pt x="8692" y="14211"/>
                  <a:pt x="10937" y="12903"/>
                </a:cubicBezTo>
                <a:close/>
              </a:path>
            </a:pathLst>
          </a:cu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59"/>
          <p:cNvSpPr/>
          <p:nvPr/>
        </p:nvSpPr>
        <p:spPr>
          <a:xfrm>
            <a:off x="3300293" y="3343628"/>
            <a:ext cx="1136917" cy="1077848"/>
          </a:xfrm>
          <a:custGeom>
            <a:rect b="b" l="l" r="r" t="t"/>
            <a:pathLst>
              <a:path extrusionOk="0" h="19870" w="19988">
                <a:moveTo>
                  <a:pt x="10946" y="6931"/>
                </a:moveTo>
                <a:cubicBezTo>
                  <a:pt x="13188" y="8241"/>
                  <a:pt x="15701" y="8578"/>
                  <a:pt x="18010" y="8054"/>
                </a:cubicBezTo>
                <a:cubicBezTo>
                  <a:pt x="19097" y="7792"/>
                  <a:pt x="20082" y="8765"/>
                  <a:pt x="19980" y="10000"/>
                </a:cubicBezTo>
                <a:cubicBezTo>
                  <a:pt x="19844" y="11460"/>
                  <a:pt x="19437" y="12920"/>
                  <a:pt x="18724" y="14306"/>
                </a:cubicBezTo>
                <a:cubicBezTo>
                  <a:pt x="16210" y="19209"/>
                  <a:pt x="10573" y="21231"/>
                  <a:pt x="5886" y="18910"/>
                </a:cubicBezTo>
                <a:cubicBezTo>
                  <a:pt x="588" y="16252"/>
                  <a:pt x="-1518" y="9289"/>
                  <a:pt x="1165" y="3711"/>
                </a:cubicBezTo>
                <a:cubicBezTo>
                  <a:pt x="1776" y="2401"/>
                  <a:pt x="2625" y="1316"/>
                  <a:pt x="3576" y="417"/>
                </a:cubicBezTo>
                <a:cubicBezTo>
                  <a:pt x="4425" y="-369"/>
                  <a:pt x="5682" y="5"/>
                  <a:pt x="6124" y="1128"/>
                </a:cubicBezTo>
                <a:cubicBezTo>
                  <a:pt x="7040" y="3524"/>
                  <a:pt x="8705" y="5621"/>
                  <a:pt x="10946" y="6931"/>
                </a:cubicBezTo>
                <a:close/>
              </a:path>
            </a:pathLst>
          </a:custGeom>
          <a:solidFill>
            <a:srgbClr val="D3D3D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59"/>
          <p:cNvSpPr/>
          <p:nvPr/>
        </p:nvSpPr>
        <p:spPr>
          <a:xfrm>
            <a:off x="4712219" y="3343628"/>
            <a:ext cx="1135396" cy="1079188"/>
          </a:xfrm>
          <a:custGeom>
            <a:rect b="b" l="l" r="r" t="t"/>
            <a:pathLst>
              <a:path extrusionOk="0" h="19859" w="19992">
                <a:moveTo>
                  <a:pt x="9055" y="6957"/>
                </a:moveTo>
                <a:cubicBezTo>
                  <a:pt x="6810" y="8265"/>
                  <a:pt x="4327" y="8601"/>
                  <a:pt x="1980" y="8115"/>
                </a:cubicBezTo>
                <a:cubicBezTo>
                  <a:pt x="892" y="7891"/>
                  <a:pt x="-95" y="8825"/>
                  <a:pt x="7" y="10058"/>
                </a:cubicBezTo>
                <a:cubicBezTo>
                  <a:pt x="143" y="11516"/>
                  <a:pt x="551" y="12973"/>
                  <a:pt x="1266" y="14318"/>
                </a:cubicBezTo>
                <a:cubicBezTo>
                  <a:pt x="3817" y="19214"/>
                  <a:pt x="9463" y="21232"/>
                  <a:pt x="14124" y="18878"/>
                </a:cubicBezTo>
                <a:cubicBezTo>
                  <a:pt x="19430" y="16224"/>
                  <a:pt x="21505" y="9236"/>
                  <a:pt x="18818" y="3668"/>
                </a:cubicBezTo>
                <a:cubicBezTo>
                  <a:pt x="18205" y="2360"/>
                  <a:pt x="17355" y="1276"/>
                  <a:pt x="16403" y="417"/>
                </a:cubicBezTo>
                <a:cubicBezTo>
                  <a:pt x="15552" y="-368"/>
                  <a:pt x="14294" y="6"/>
                  <a:pt x="13851" y="1127"/>
                </a:cubicBezTo>
                <a:cubicBezTo>
                  <a:pt x="12933" y="3556"/>
                  <a:pt x="11300" y="5649"/>
                  <a:pt x="9055" y="6957"/>
                </a:cubicBezTo>
                <a:close/>
              </a:path>
            </a:pathLst>
          </a:custGeom>
          <a:solidFill>
            <a:srgbClr val="F7931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Trophy outline" id="439" name="Google Shape;439;p59"/>
          <p:cNvPicPr preferRelativeResize="0"/>
          <p:nvPr/>
        </p:nvPicPr>
        <p:blipFill rotWithShape="1">
          <a:blip r:embed="rId3">
            <a:alphaModFix/>
          </a:blip>
          <a:srcRect b="0" l="0" r="0" t="0"/>
          <a:stretch/>
        </p:blipFill>
        <p:spPr>
          <a:xfrm>
            <a:off x="3948439" y="1871486"/>
            <a:ext cx="1243342" cy="1306917"/>
          </a:xfrm>
          <a:prstGeom prst="rect">
            <a:avLst/>
          </a:prstGeom>
          <a:noFill/>
          <a:ln>
            <a:noFill/>
          </a:ln>
        </p:spPr>
      </p:pic>
      <p:sp>
        <p:nvSpPr>
          <p:cNvPr id="440" name="Google Shape;440;p59"/>
          <p:cNvSpPr txBox="1"/>
          <p:nvPr/>
        </p:nvSpPr>
        <p:spPr>
          <a:xfrm>
            <a:off x="4010724" y="915681"/>
            <a:ext cx="351300" cy="400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GB" sz="2000">
                <a:solidFill>
                  <a:srgbClr val="262626"/>
                </a:solidFill>
                <a:latin typeface="Calibri"/>
                <a:ea typeface="Calibri"/>
                <a:cs typeface="Calibri"/>
                <a:sym typeface="Calibri"/>
              </a:rPr>
              <a:t>6</a:t>
            </a:r>
            <a:endParaRPr/>
          </a:p>
        </p:txBody>
      </p:sp>
      <p:sp>
        <p:nvSpPr>
          <p:cNvPr id="441" name="Google Shape;441;p59"/>
          <p:cNvSpPr txBox="1"/>
          <p:nvPr/>
        </p:nvSpPr>
        <p:spPr>
          <a:xfrm>
            <a:off x="5404035" y="1224599"/>
            <a:ext cx="351300" cy="400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GB" sz="2000">
                <a:solidFill>
                  <a:schemeClr val="dk1"/>
                </a:solidFill>
                <a:latin typeface="Calibri"/>
                <a:ea typeface="Calibri"/>
                <a:cs typeface="Calibri"/>
                <a:sym typeface="Calibri"/>
              </a:rPr>
              <a:t>1</a:t>
            </a:r>
            <a:endParaRPr>
              <a:solidFill>
                <a:schemeClr val="dk1"/>
              </a:solidFill>
            </a:endParaRPr>
          </a:p>
        </p:txBody>
      </p:sp>
      <p:sp>
        <p:nvSpPr>
          <p:cNvPr id="442" name="Google Shape;442;p59"/>
          <p:cNvSpPr txBox="1"/>
          <p:nvPr/>
        </p:nvSpPr>
        <p:spPr>
          <a:xfrm>
            <a:off x="5855205" y="2739441"/>
            <a:ext cx="351300" cy="400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GB" sz="2000">
                <a:solidFill>
                  <a:srgbClr val="262626"/>
                </a:solidFill>
                <a:latin typeface="Calibri"/>
                <a:ea typeface="Calibri"/>
                <a:cs typeface="Calibri"/>
                <a:sym typeface="Calibri"/>
              </a:rPr>
              <a:t>2</a:t>
            </a:r>
            <a:endParaRPr/>
          </a:p>
        </p:txBody>
      </p:sp>
      <p:sp>
        <p:nvSpPr>
          <p:cNvPr id="443" name="Google Shape;443;p59"/>
          <p:cNvSpPr txBox="1"/>
          <p:nvPr/>
        </p:nvSpPr>
        <p:spPr>
          <a:xfrm>
            <a:off x="4834850" y="3848305"/>
            <a:ext cx="351300" cy="400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GB" sz="2000">
                <a:solidFill>
                  <a:srgbClr val="262626"/>
                </a:solidFill>
                <a:latin typeface="Calibri"/>
                <a:ea typeface="Calibri"/>
                <a:cs typeface="Calibri"/>
                <a:sym typeface="Calibri"/>
              </a:rPr>
              <a:t>3</a:t>
            </a:r>
            <a:endParaRPr/>
          </a:p>
        </p:txBody>
      </p:sp>
      <p:sp>
        <p:nvSpPr>
          <p:cNvPr id="444" name="Google Shape;444;p59"/>
          <p:cNvSpPr txBox="1"/>
          <p:nvPr/>
        </p:nvSpPr>
        <p:spPr>
          <a:xfrm>
            <a:off x="3365533" y="3529317"/>
            <a:ext cx="351300" cy="400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GB" sz="2000">
                <a:solidFill>
                  <a:srgbClr val="262626"/>
                </a:solidFill>
                <a:latin typeface="Calibri"/>
                <a:ea typeface="Calibri"/>
                <a:cs typeface="Calibri"/>
                <a:sym typeface="Calibri"/>
              </a:rPr>
              <a:t>4</a:t>
            </a:r>
            <a:endParaRPr/>
          </a:p>
        </p:txBody>
      </p:sp>
      <p:sp>
        <p:nvSpPr>
          <p:cNvPr id="445" name="Google Shape;445;p59"/>
          <p:cNvSpPr txBox="1"/>
          <p:nvPr/>
        </p:nvSpPr>
        <p:spPr>
          <a:xfrm>
            <a:off x="2897684" y="2006211"/>
            <a:ext cx="351300" cy="400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GB" sz="2000">
                <a:solidFill>
                  <a:srgbClr val="262626"/>
                </a:solidFill>
                <a:latin typeface="Calibri"/>
                <a:ea typeface="Calibri"/>
                <a:cs typeface="Calibri"/>
                <a:sym typeface="Calibri"/>
              </a:rPr>
              <a:t>5</a:t>
            </a:r>
            <a:endParaRPr/>
          </a:p>
        </p:txBody>
      </p:sp>
      <p:sp>
        <p:nvSpPr>
          <p:cNvPr id="446" name="Google Shape;446;p59"/>
          <p:cNvSpPr txBox="1"/>
          <p:nvPr/>
        </p:nvSpPr>
        <p:spPr>
          <a:xfrm>
            <a:off x="6748150" y="1879050"/>
            <a:ext cx="2330400" cy="1385400"/>
          </a:xfrm>
          <a:prstGeom prst="rect">
            <a:avLst/>
          </a:prstGeom>
          <a:solidFill>
            <a:srgbClr val="D8D8D8"/>
          </a:solid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GB">
                <a:solidFill>
                  <a:srgbClr val="7D9445"/>
                </a:solidFill>
                <a:latin typeface="Calibri"/>
                <a:ea typeface="Calibri"/>
                <a:cs typeface="Calibri"/>
                <a:sym typeface="Calibri"/>
              </a:rPr>
              <a:t>It will function to measure vehicle density and accordingly manage the traffic. The data collected by cameras will also help in future in various situations.</a:t>
            </a:r>
            <a:endParaRPr/>
          </a:p>
        </p:txBody>
      </p:sp>
      <p:sp>
        <p:nvSpPr>
          <p:cNvPr id="447" name="Google Shape;447;p59"/>
          <p:cNvSpPr txBox="1"/>
          <p:nvPr/>
        </p:nvSpPr>
        <p:spPr>
          <a:xfrm>
            <a:off x="6092850" y="3962925"/>
            <a:ext cx="2115600" cy="954300"/>
          </a:xfrm>
          <a:prstGeom prst="rect">
            <a:avLst/>
          </a:prstGeom>
          <a:solidFill>
            <a:srgbClr val="D8D8D8"/>
          </a:solid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GB">
                <a:solidFill>
                  <a:srgbClr val="C96F07"/>
                </a:solidFill>
                <a:latin typeface="Calibri"/>
                <a:ea typeface="Calibri"/>
                <a:cs typeface="Calibri"/>
                <a:sym typeface="Calibri"/>
              </a:rPr>
              <a:t>High performance cameras will be able to detect faces of drivers and collect the respective data.</a:t>
            </a:r>
            <a:endParaRPr/>
          </a:p>
        </p:txBody>
      </p:sp>
      <p:sp>
        <p:nvSpPr>
          <p:cNvPr id="448" name="Google Shape;448;p59"/>
          <p:cNvSpPr txBox="1"/>
          <p:nvPr/>
        </p:nvSpPr>
        <p:spPr>
          <a:xfrm>
            <a:off x="129800" y="1956625"/>
            <a:ext cx="2115600" cy="1169700"/>
          </a:xfrm>
          <a:prstGeom prst="rect">
            <a:avLst/>
          </a:prstGeom>
          <a:solidFill>
            <a:srgbClr val="D8D8D8"/>
          </a:solidFill>
          <a:ln>
            <a:noFill/>
          </a:ln>
        </p:spPr>
        <p:txBody>
          <a:bodyPr anchorCtr="0" anchor="b" bIns="45700" lIns="0" spcFirstLastPara="1" rIns="0" wrap="square" tIns="45700">
            <a:spAutoFit/>
          </a:bodyPr>
          <a:lstStyle/>
          <a:p>
            <a:pPr indent="0" lvl="0" marL="0" marR="0" rtl="0" algn="r">
              <a:spcBef>
                <a:spcPts val="0"/>
              </a:spcBef>
              <a:spcAft>
                <a:spcPts val="0"/>
              </a:spcAft>
              <a:buNone/>
            </a:pPr>
            <a:r>
              <a:rPr b="1" lang="en-GB">
                <a:solidFill>
                  <a:srgbClr val="13A1D8"/>
                </a:solidFill>
                <a:latin typeface="Calibri"/>
                <a:ea typeface="Calibri"/>
                <a:cs typeface="Calibri"/>
                <a:sym typeface="Calibri"/>
              </a:rPr>
              <a:t>Communication</a:t>
            </a:r>
            <a:r>
              <a:rPr b="1" lang="en-GB">
                <a:solidFill>
                  <a:srgbClr val="13A1D8"/>
                </a:solidFill>
                <a:latin typeface="Calibri"/>
                <a:ea typeface="Calibri"/>
                <a:cs typeface="Calibri"/>
                <a:sym typeface="Calibri"/>
              </a:rPr>
              <a:t> between the control rooms to allow quick and faster implementation of internal plans.</a:t>
            </a:r>
            <a:endParaRPr/>
          </a:p>
        </p:txBody>
      </p:sp>
      <p:sp>
        <p:nvSpPr>
          <p:cNvPr id="449" name="Google Shape;449;p59"/>
          <p:cNvSpPr txBox="1"/>
          <p:nvPr/>
        </p:nvSpPr>
        <p:spPr>
          <a:xfrm>
            <a:off x="707875" y="3848300"/>
            <a:ext cx="2046000" cy="1169700"/>
          </a:xfrm>
          <a:prstGeom prst="rect">
            <a:avLst/>
          </a:prstGeom>
          <a:solidFill>
            <a:srgbClr val="D8D8D8"/>
          </a:solidFill>
          <a:ln>
            <a:noFill/>
          </a:ln>
        </p:spPr>
        <p:txBody>
          <a:bodyPr anchorCtr="0" anchor="b" bIns="45700" lIns="0" spcFirstLastPara="1" rIns="0" wrap="square" tIns="45700">
            <a:spAutoFit/>
          </a:bodyPr>
          <a:lstStyle/>
          <a:p>
            <a:pPr indent="0" lvl="0" marL="0" marR="0" rtl="0" algn="r">
              <a:spcBef>
                <a:spcPts val="0"/>
              </a:spcBef>
              <a:spcAft>
                <a:spcPts val="0"/>
              </a:spcAft>
              <a:buNone/>
            </a:pPr>
            <a:r>
              <a:rPr b="1" lang="en-GB">
                <a:solidFill>
                  <a:schemeClr val="dk1"/>
                </a:solidFill>
                <a:latin typeface="Calibri"/>
                <a:ea typeface="Calibri"/>
                <a:cs typeface="Calibri"/>
                <a:sym typeface="Calibri"/>
              </a:rPr>
              <a:t>Automatic Challan system integrated with an email system that generates bills and re-directs it to the owner of the vehicle.</a:t>
            </a:r>
            <a:endParaRPr>
              <a:solidFill>
                <a:schemeClr val="dk1"/>
              </a:solidFill>
            </a:endParaRPr>
          </a:p>
        </p:txBody>
      </p:sp>
      <p:sp>
        <p:nvSpPr>
          <p:cNvPr id="450" name="Google Shape;450;p59"/>
          <p:cNvSpPr txBox="1"/>
          <p:nvPr/>
        </p:nvSpPr>
        <p:spPr>
          <a:xfrm>
            <a:off x="6200026" y="311725"/>
            <a:ext cx="2607300" cy="1169700"/>
          </a:xfrm>
          <a:prstGeom prst="rect">
            <a:avLst/>
          </a:prstGeom>
          <a:solidFill>
            <a:srgbClr val="D8D8D8"/>
          </a:solid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GB">
                <a:solidFill>
                  <a:srgbClr val="C13018"/>
                </a:solidFill>
                <a:latin typeface="Calibri"/>
                <a:ea typeface="Calibri"/>
                <a:cs typeface="Calibri"/>
                <a:sym typeface="Calibri"/>
              </a:rPr>
              <a:t>The control room is </a:t>
            </a:r>
            <a:r>
              <a:rPr b="1" lang="en-GB">
                <a:solidFill>
                  <a:srgbClr val="C13018"/>
                </a:solidFill>
                <a:latin typeface="Calibri"/>
                <a:ea typeface="Calibri"/>
                <a:cs typeface="Calibri"/>
                <a:sym typeface="Calibri"/>
              </a:rPr>
              <a:t>designed</a:t>
            </a:r>
            <a:r>
              <a:rPr b="1" lang="en-GB">
                <a:solidFill>
                  <a:srgbClr val="C13018"/>
                </a:solidFill>
                <a:latin typeface="Calibri"/>
                <a:ea typeface="Calibri"/>
                <a:cs typeface="Calibri"/>
                <a:sym typeface="Calibri"/>
              </a:rPr>
              <a:t> to be of a cylindrical shape, will be constructed with laminated glass with the help of 3D printers and will consist of an ergonomic chair</a:t>
            </a:r>
            <a:endParaRPr/>
          </a:p>
        </p:txBody>
      </p:sp>
      <p:sp>
        <p:nvSpPr>
          <p:cNvPr id="451" name="Google Shape;451;p59"/>
          <p:cNvSpPr txBox="1"/>
          <p:nvPr/>
        </p:nvSpPr>
        <p:spPr>
          <a:xfrm>
            <a:off x="379025" y="311725"/>
            <a:ext cx="2330400" cy="954300"/>
          </a:xfrm>
          <a:prstGeom prst="rect">
            <a:avLst/>
          </a:prstGeom>
          <a:solidFill>
            <a:srgbClr val="D8D8D8"/>
          </a:solidFill>
          <a:ln>
            <a:noFill/>
          </a:ln>
        </p:spPr>
        <p:txBody>
          <a:bodyPr anchorCtr="0" anchor="b" bIns="45700" lIns="0" spcFirstLastPara="1" rIns="0" wrap="square" tIns="45700">
            <a:spAutoFit/>
          </a:bodyPr>
          <a:lstStyle/>
          <a:p>
            <a:pPr indent="0" lvl="0" marL="0" marR="0" rtl="0" algn="r">
              <a:spcBef>
                <a:spcPts val="0"/>
              </a:spcBef>
              <a:spcAft>
                <a:spcPts val="0"/>
              </a:spcAft>
              <a:buNone/>
            </a:pPr>
            <a:r>
              <a:rPr b="1" lang="en-GB">
                <a:solidFill>
                  <a:srgbClr val="A57600"/>
                </a:solidFill>
                <a:latin typeface="Calibri"/>
                <a:ea typeface="Calibri"/>
                <a:cs typeface="Calibri"/>
                <a:sym typeface="Calibri"/>
              </a:rPr>
              <a:t>When required, Special Traffic Arrangements can be made for smooth movement of VIP and emergency Vehicles. </a:t>
            </a:r>
            <a:endParaRPr b="1">
              <a:solidFill>
                <a:srgbClr val="A57600"/>
              </a:solidFill>
              <a:latin typeface="Calibri"/>
              <a:ea typeface="Calibri"/>
              <a:cs typeface="Calibri"/>
              <a:sym typeface="Calibri"/>
            </a:endParaRPr>
          </a:p>
        </p:txBody>
      </p:sp>
      <p:pic>
        <p:nvPicPr>
          <p:cNvPr id="452" name="Google Shape;452;p59"/>
          <p:cNvPicPr preferRelativeResize="0"/>
          <p:nvPr/>
        </p:nvPicPr>
        <p:blipFill>
          <a:blip r:embed="rId4">
            <a:alphaModFix/>
          </a:blip>
          <a:stretch>
            <a:fillRect/>
          </a:stretch>
        </p:blipFill>
        <p:spPr>
          <a:xfrm>
            <a:off x="7970648" y="3217625"/>
            <a:ext cx="1649625" cy="1925874"/>
          </a:xfrm>
          <a:prstGeom prst="rect">
            <a:avLst/>
          </a:prstGeom>
          <a:noFill/>
          <a:ln>
            <a:noFill/>
          </a:ln>
        </p:spPr>
      </p:pic>
      <p:pic>
        <p:nvPicPr>
          <p:cNvPr id="453" name="Google Shape;453;p59"/>
          <p:cNvPicPr preferRelativeResize="0"/>
          <p:nvPr/>
        </p:nvPicPr>
        <p:blipFill>
          <a:blip r:embed="rId5">
            <a:alphaModFix/>
          </a:blip>
          <a:stretch>
            <a:fillRect/>
          </a:stretch>
        </p:blipFill>
        <p:spPr>
          <a:xfrm>
            <a:off x="5053500" y="715200"/>
            <a:ext cx="509400" cy="509400"/>
          </a:xfrm>
          <a:prstGeom prst="rect">
            <a:avLst/>
          </a:prstGeom>
          <a:noFill/>
          <a:ln>
            <a:noFill/>
          </a:ln>
        </p:spPr>
      </p:pic>
      <p:pic>
        <p:nvPicPr>
          <p:cNvPr id="454" name="Google Shape;454;p59"/>
          <p:cNvPicPr preferRelativeResize="0"/>
          <p:nvPr/>
        </p:nvPicPr>
        <p:blipFill>
          <a:blip r:embed="rId5">
            <a:alphaModFix/>
          </a:blip>
          <a:stretch>
            <a:fillRect/>
          </a:stretch>
        </p:blipFill>
        <p:spPr>
          <a:xfrm>
            <a:off x="5912962" y="2117425"/>
            <a:ext cx="509400" cy="509400"/>
          </a:xfrm>
          <a:prstGeom prst="rect">
            <a:avLst/>
          </a:prstGeom>
          <a:noFill/>
          <a:ln>
            <a:noFill/>
          </a:ln>
        </p:spPr>
      </p:pic>
      <p:pic>
        <p:nvPicPr>
          <p:cNvPr id="455" name="Google Shape;455;p59"/>
          <p:cNvPicPr preferRelativeResize="0"/>
          <p:nvPr/>
        </p:nvPicPr>
        <p:blipFill>
          <a:blip r:embed="rId6">
            <a:alphaModFix/>
          </a:blip>
          <a:stretch>
            <a:fillRect/>
          </a:stretch>
        </p:blipFill>
        <p:spPr>
          <a:xfrm>
            <a:off x="5296200" y="3741600"/>
            <a:ext cx="423050" cy="423050"/>
          </a:xfrm>
          <a:prstGeom prst="rect">
            <a:avLst/>
          </a:prstGeom>
          <a:noFill/>
          <a:ln>
            <a:noFill/>
          </a:ln>
        </p:spPr>
      </p:pic>
      <p:pic>
        <p:nvPicPr>
          <p:cNvPr id="456" name="Google Shape;456;p59"/>
          <p:cNvPicPr preferRelativeResize="0"/>
          <p:nvPr/>
        </p:nvPicPr>
        <p:blipFill>
          <a:blip r:embed="rId7">
            <a:alphaModFix/>
          </a:blip>
          <a:stretch>
            <a:fillRect/>
          </a:stretch>
        </p:blipFill>
        <p:spPr>
          <a:xfrm>
            <a:off x="3748200" y="3872750"/>
            <a:ext cx="423050" cy="423050"/>
          </a:xfrm>
          <a:prstGeom prst="rect">
            <a:avLst/>
          </a:prstGeom>
          <a:noFill/>
          <a:ln>
            <a:noFill/>
          </a:ln>
        </p:spPr>
      </p:pic>
      <p:pic>
        <p:nvPicPr>
          <p:cNvPr id="457" name="Google Shape;457;p59"/>
          <p:cNvPicPr preferRelativeResize="0"/>
          <p:nvPr/>
        </p:nvPicPr>
        <p:blipFill>
          <a:blip r:embed="rId8">
            <a:alphaModFix/>
          </a:blip>
          <a:stretch>
            <a:fillRect/>
          </a:stretch>
        </p:blipFill>
        <p:spPr>
          <a:xfrm>
            <a:off x="3438125" y="825125"/>
            <a:ext cx="509400" cy="509400"/>
          </a:xfrm>
          <a:prstGeom prst="rect">
            <a:avLst/>
          </a:prstGeom>
          <a:noFill/>
          <a:ln>
            <a:noFill/>
          </a:ln>
        </p:spPr>
      </p:pic>
      <p:pic>
        <p:nvPicPr>
          <p:cNvPr id="458" name="Google Shape;458;p59"/>
          <p:cNvPicPr preferRelativeResize="0"/>
          <p:nvPr/>
        </p:nvPicPr>
        <p:blipFill>
          <a:blip r:embed="rId9">
            <a:alphaModFix/>
          </a:blip>
          <a:stretch>
            <a:fillRect/>
          </a:stretch>
        </p:blipFill>
        <p:spPr>
          <a:xfrm>
            <a:off x="2792450" y="2461325"/>
            <a:ext cx="423050" cy="42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60"/>
          <p:cNvSpPr/>
          <p:nvPr/>
        </p:nvSpPr>
        <p:spPr>
          <a:xfrm>
            <a:off x="687966" y="2146393"/>
            <a:ext cx="7885319" cy="1815204"/>
          </a:xfrm>
          <a:custGeom>
            <a:rect b="b" l="l" r="r" t="t"/>
            <a:pathLst>
              <a:path extrusionOk="0" h="21469" w="21594">
                <a:moveTo>
                  <a:pt x="21503" y="21025"/>
                </a:moveTo>
                <a:cubicBezTo>
                  <a:pt x="21166" y="19743"/>
                  <a:pt x="20828" y="18559"/>
                  <a:pt x="20465" y="17425"/>
                </a:cubicBezTo>
                <a:cubicBezTo>
                  <a:pt x="20348" y="17031"/>
                  <a:pt x="20296" y="16390"/>
                  <a:pt x="20348" y="15847"/>
                </a:cubicBezTo>
                <a:cubicBezTo>
                  <a:pt x="20348" y="15798"/>
                  <a:pt x="20361" y="15748"/>
                  <a:pt x="20361" y="15699"/>
                </a:cubicBezTo>
                <a:cubicBezTo>
                  <a:pt x="20413" y="15058"/>
                  <a:pt x="20426" y="14318"/>
                  <a:pt x="20374" y="13579"/>
                </a:cubicBezTo>
                <a:cubicBezTo>
                  <a:pt x="20335" y="12888"/>
                  <a:pt x="20257" y="12198"/>
                  <a:pt x="20140" y="11507"/>
                </a:cubicBezTo>
                <a:cubicBezTo>
                  <a:pt x="20023" y="10866"/>
                  <a:pt x="19881" y="10225"/>
                  <a:pt x="19725" y="9633"/>
                </a:cubicBezTo>
                <a:cubicBezTo>
                  <a:pt x="19387" y="8450"/>
                  <a:pt x="18946" y="7562"/>
                  <a:pt x="18505" y="7118"/>
                </a:cubicBezTo>
                <a:cubicBezTo>
                  <a:pt x="18284" y="6872"/>
                  <a:pt x="18076" y="6773"/>
                  <a:pt x="17869" y="6773"/>
                </a:cubicBezTo>
                <a:cubicBezTo>
                  <a:pt x="17648" y="6773"/>
                  <a:pt x="17453" y="6921"/>
                  <a:pt x="17284" y="7168"/>
                </a:cubicBezTo>
                <a:cubicBezTo>
                  <a:pt x="17090" y="7414"/>
                  <a:pt x="16934" y="7858"/>
                  <a:pt x="16830" y="8351"/>
                </a:cubicBezTo>
                <a:cubicBezTo>
                  <a:pt x="16804" y="8450"/>
                  <a:pt x="16778" y="8598"/>
                  <a:pt x="16765" y="8746"/>
                </a:cubicBezTo>
                <a:cubicBezTo>
                  <a:pt x="16415" y="8203"/>
                  <a:pt x="16064" y="7661"/>
                  <a:pt x="15714" y="7217"/>
                </a:cubicBezTo>
                <a:cubicBezTo>
                  <a:pt x="15558" y="7020"/>
                  <a:pt x="15454" y="6477"/>
                  <a:pt x="15454" y="5885"/>
                </a:cubicBezTo>
                <a:cubicBezTo>
                  <a:pt x="15454" y="5787"/>
                  <a:pt x="15454" y="5688"/>
                  <a:pt x="15454" y="5540"/>
                </a:cubicBezTo>
                <a:cubicBezTo>
                  <a:pt x="15441" y="4850"/>
                  <a:pt x="15376" y="4159"/>
                  <a:pt x="15272" y="3518"/>
                </a:cubicBezTo>
                <a:cubicBezTo>
                  <a:pt x="15169" y="2927"/>
                  <a:pt x="15026" y="2384"/>
                  <a:pt x="14857" y="1940"/>
                </a:cubicBezTo>
                <a:cubicBezTo>
                  <a:pt x="14688" y="1496"/>
                  <a:pt x="14494" y="1102"/>
                  <a:pt x="14286" y="806"/>
                </a:cubicBezTo>
                <a:cubicBezTo>
                  <a:pt x="13857" y="214"/>
                  <a:pt x="13364" y="-32"/>
                  <a:pt x="12910" y="116"/>
                </a:cubicBezTo>
                <a:cubicBezTo>
                  <a:pt x="12689" y="214"/>
                  <a:pt x="12469" y="411"/>
                  <a:pt x="12287" y="658"/>
                </a:cubicBezTo>
                <a:cubicBezTo>
                  <a:pt x="12092" y="954"/>
                  <a:pt x="11910" y="1348"/>
                  <a:pt x="11781" y="1792"/>
                </a:cubicBezTo>
                <a:cubicBezTo>
                  <a:pt x="11625" y="2285"/>
                  <a:pt x="11521" y="2877"/>
                  <a:pt x="11469" y="3568"/>
                </a:cubicBezTo>
                <a:cubicBezTo>
                  <a:pt x="11456" y="3765"/>
                  <a:pt x="11443" y="3913"/>
                  <a:pt x="11430" y="4110"/>
                </a:cubicBezTo>
                <a:cubicBezTo>
                  <a:pt x="11209" y="4061"/>
                  <a:pt x="10989" y="4061"/>
                  <a:pt x="10768" y="4061"/>
                </a:cubicBezTo>
                <a:cubicBezTo>
                  <a:pt x="10547" y="4061"/>
                  <a:pt x="10327" y="4061"/>
                  <a:pt x="10106" y="4110"/>
                </a:cubicBezTo>
                <a:cubicBezTo>
                  <a:pt x="10093" y="3913"/>
                  <a:pt x="10093" y="3765"/>
                  <a:pt x="10067" y="3568"/>
                </a:cubicBezTo>
                <a:cubicBezTo>
                  <a:pt x="10015" y="2927"/>
                  <a:pt x="9898" y="2335"/>
                  <a:pt x="9756" y="1792"/>
                </a:cubicBezTo>
                <a:cubicBezTo>
                  <a:pt x="9613" y="1348"/>
                  <a:pt x="9444" y="954"/>
                  <a:pt x="9249" y="658"/>
                </a:cubicBezTo>
                <a:cubicBezTo>
                  <a:pt x="9055" y="362"/>
                  <a:pt x="8847" y="165"/>
                  <a:pt x="8626" y="66"/>
                </a:cubicBezTo>
                <a:cubicBezTo>
                  <a:pt x="8172" y="-131"/>
                  <a:pt x="7679" y="116"/>
                  <a:pt x="7250" y="757"/>
                </a:cubicBezTo>
                <a:cubicBezTo>
                  <a:pt x="7043" y="1053"/>
                  <a:pt x="6848" y="1447"/>
                  <a:pt x="6679" y="1891"/>
                </a:cubicBezTo>
                <a:cubicBezTo>
                  <a:pt x="6510" y="2384"/>
                  <a:pt x="6368" y="2927"/>
                  <a:pt x="6264" y="3469"/>
                </a:cubicBezTo>
                <a:cubicBezTo>
                  <a:pt x="6147" y="4110"/>
                  <a:pt x="6082" y="4801"/>
                  <a:pt x="6069" y="5491"/>
                </a:cubicBezTo>
                <a:cubicBezTo>
                  <a:pt x="6069" y="5590"/>
                  <a:pt x="6069" y="5688"/>
                  <a:pt x="6069" y="5836"/>
                </a:cubicBezTo>
                <a:cubicBezTo>
                  <a:pt x="6069" y="6428"/>
                  <a:pt x="5965" y="6970"/>
                  <a:pt x="5809" y="7168"/>
                </a:cubicBezTo>
                <a:cubicBezTo>
                  <a:pt x="5459" y="7611"/>
                  <a:pt x="5108" y="8154"/>
                  <a:pt x="4758" y="8696"/>
                </a:cubicBezTo>
                <a:cubicBezTo>
                  <a:pt x="4732" y="8548"/>
                  <a:pt x="4719" y="8450"/>
                  <a:pt x="4693" y="8302"/>
                </a:cubicBezTo>
                <a:cubicBezTo>
                  <a:pt x="4576" y="7759"/>
                  <a:pt x="4420" y="7365"/>
                  <a:pt x="4239" y="7118"/>
                </a:cubicBezTo>
                <a:cubicBezTo>
                  <a:pt x="4070" y="6872"/>
                  <a:pt x="3875" y="6773"/>
                  <a:pt x="3655" y="6724"/>
                </a:cubicBezTo>
                <a:cubicBezTo>
                  <a:pt x="3447" y="6724"/>
                  <a:pt x="3239" y="6822"/>
                  <a:pt x="3019" y="7069"/>
                </a:cubicBezTo>
                <a:cubicBezTo>
                  <a:pt x="2577" y="7513"/>
                  <a:pt x="2136" y="8450"/>
                  <a:pt x="1798" y="9584"/>
                </a:cubicBezTo>
                <a:cubicBezTo>
                  <a:pt x="1630" y="10176"/>
                  <a:pt x="1487" y="10768"/>
                  <a:pt x="1383" y="11458"/>
                </a:cubicBezTo>
                <a:cubicBezTo>
                  <a:pt x="1266" y="12148"/>
                  <a:pt x="1188" y="12839"/>
                  <a:pt x="1149" y="13529"/>
                </a:cubicBezTo>
                <a:cubicBezTo>
                  <a:pt x="1110" y="14269"/>
                  <a:pt x="1110" y="15009"/>
                  <a:pt x="1162" y="15650"/>
                </a:cubicBezTo>
                <a:cubicBezTo>
                  <a:pt x="1162" y="15699"/>
                  <a:pt x="1175" y="15748"/>
                  <a:pt x="1175" y="15798"/>
                </a:cubicBezTo>
                <a:cubicBezTo>
                  <a:pt x="1227" y="16390"/>
                  <a:pt x="1188" y="16981"/>
                  <a:pt x="1058" y="17376"/>
                </a:cubicBezTo>
                <a:cubicBezTo>
                  <a:pt x="708" y="18510"/>
                  <a:pt x="357" y="19694"/>
                  <a:pt x="20" y="20976"/>
                </a:cubicBezTo>
                <a:cubicBezTo>
                  <a:pt x="-6" y="21074"/>
                  <a:pt x="-6" y="21272"/>
                  <a:pt x="20" y="21370"/>
                </a:cubicBezTo>
                <a:cubicBezTo>
                  <a:pt x="46" y="21469"/>
                  <a:pt x="98" y="21469"/>
                  <a:pt x="124" y="21370"/>
                </a:cubicBezTo>
                <a:cubicBezTo>
                  <a:pt x="526" y="19842"/>
                  <a:pt x="942" y="18411"/>
                  <a:pt x="1383" y="17080"/>
                </a:cubicBezTo>
                <a:cubicBezTo>
                  <a:pt x="1409" y="17179"/>
                  <a:pt x="1448" y="17327"/>
                  <a:pt x="1487" y="17425"/>
                </a:cubicBezTo>
                <a:cubicBezTo>
                  <a:pt x="1643" y="17869"/>
                  <a:pt x="1837" y="18165"/>
                  <a:pt x="2071" y="18313"/>
                </a:cubicBezTo>
                <a:cubicBezTo>
                  <a:pt x="2305" y="18461"/>
                  <a:pt x="2564" y="18411"/>
                  <a:pt x="2837" y="18214"/>
                </a:cubicBezTo>
                <a:cubicBezTo>
                  <a:pt x="3122" y="18017"/>
                  <a:pt x="3395" y="17622"/>
                  <a:pt x="3668" y="17031"/>
                </a:cubicBezTo>
                <a:cubicBezTo>
                  <a:pt x="3940" y="16488"/>
                  <a:pt x="4174" y="15798"/>
                  <a:pt x="4382" y="15009"/>
                </a:cubicBezTo>
                <a:cubicBezTo>
                  <a:pt x="4576" y="14269"/>
                  <a:pt x="4719" y="13480"/>
                  <a:pt x="4810" y="12642"/>
                </a:cubicBezTo>
                <a:cubicBezTo>
                  <a:pt x="4901" y="11853"/>
                  <a:pt x="4940" y="11064"/>
                  <a:pt x="4927" y="10274"/>
                </a:cubicBezTo>
                <a:cubicBezTo>
                  <a:pt x="4927" y="10225"/>
                  <a:pt x="4927" y="10176"/>
                  <a:pt x="4927" y="10176"/>
                </a:cubicBezTo>
                <a:cubicBezTo>
                  <a:pt x="4914" y="9535"/>
                  <a:pt x="5005" y="8943"/>
                  <a:pt x="5160" y="8696"/>
                </a:cubicBezTo>
                <a:cubicBezTo>
                  <a:pt x="5498" y="8154"/>
                  <a:pt x="5848" y="7710"/>
                  <a:pt x="6212" y="7266"/>
                </a:cubicBezTo>
                <a:cubicBezTo>
                  <a:pt x="6225" y="7365"/>
                  <a:pt x="6238" y="7464"/>
                  <a:pt x="6251" y="7562"/>
                </a:cubicBezTo>
                <a:cubicBezTo>
                  <a:pt x="6355" y="8203"/>
                  <a:pt x="6510" y="8746"/>
                  <a:pt x="6705" y="9190"/>
                </a:cubicBezTo>
                <a:cubicBezTo>
                  <a:pt x="6913" y="9633"/>
                  <a:pt x="7146" y="9979"/>
                  <a:pt x="7419" y="10176"/>
                </a:cubicBezTo>
                <a:cubicBezTo>
                  <a:pt x="7705" y="10373"/>
                  <a:pt x="8003" y="10373"/>
                  <a:pt x="8302" y="10225"/>
                </a:cubicBezTo>
                <a:cubicBezTo>
                  <a:pt x="8613" y="10077"/>
                  <a:pt x="8899" y="9781"/>
                  <a:pt x="9158" y="9288"/>
                </a:cubicBezTo>
                <a:cubicBezTo>
                  <a:pt x="9405" y="8844"/>
                  <a:pt x="9613" y="8302"/>
                  <a:pt x="9782" y="7661"/>
                </a:cubicBezTo>
                <a:cubicBezTo>
                  <a:pt x="9950" y="7020"/>
                  <a:pt x="10054" y="6329"/>
                  <a:pt x="10119" y="5639"/>
                </a:cubicBezTo>
                <a:cubicBezTo>
                  <a:pt x="10119" y="5639"/>
                  <a:pt x="10119" y="5639"/>
                  <a:pt x="10119" y="5639"/>
                </a:cubicBezTo>
                <a:cubicBezTo>
                  <a:pt x="10171" y="5047"/>
                  <a:pt x="10301" y="4554"/>
                  <a:pt x="10469" y="4554"/>
                </a:cubicBezTo>
                <a:cubicBezTo>
                  <a:pt x="10586" y="4554"/>
                  <a:pt x="10690" y="4554"/>
                  <a:pt x="10807" y="4554"/>
                </a:cubicBezTo>
                <a:cubicBezTo>
                  <a:pt x="10924" y="4554"/>
                  <a:pt x="11028" y="4554"/>
                  <a:pt x="11144" y="4554"/>
                </a:cubicBezTo>
                <a:cubicBezTo>
                  <a:pt x="11313" y="4554"/>
                  <a:pt x="11443" y="5047"/>
                  <a:pt x="11495" y="5639"/>
                </a:cubicBezTo>
                <a:cubicBezTo>
                  <a:pt x="11495" y="5639"/>
                  <a:pt x="11495" y="5639"/>
                  <a:pt x="11495" y="5639"/>
                </a:cubicBezTo>
                <a:cubicBezTo>
                  <a:pt x="11547" y="6379"/>
                  <a:pt x="11664" y="7020"/>
                  <a:pt x="11832" y="7661"/>
                </a:cubicBezTo>
                <a:cubicBezTo>
                  <a:pt x="12001" y="8302"/>
                  <a:pt x="12209" y="8844"/>
                  <a:pt x="12456" y="9288"/>
                </a:cubicBezTo>
                <a:cubicBezTo>
                  <a:pt x="12715" y="9732"/>
                  <a:pt x="13001" y="10077"/>
                  <a:pt x="13312" y="10225"/>
                </a:cubicBezTo>
                <a:cubicBezTo>
                  <a:pt x="13624" y="10373"/>
                  <a:pt x="13922" y="10373"/>
                  <a:pt x="14195" y="10176"/>
                </a:cubicBezTo>
                <a:cubicBezTo>
                  <a:pt x="14468" y="9979"/>
                  <a:pt x="14701" y="9683"/>
                  <a:pt x="14909" y="9190"/>
                </a:cubicBezTo>
                <a:cubicBezTo>
                  <a:pt x="15104" y="8746"/>
                  <a:pt x="15259" y="8203"/>
                  <a:pt x="15363" y="7562"/>
                </a:cubicBezTo>
                <a:cubicBezTo>
                  <a:pt x="15376" y="7464"/>
                  <a:pt x="15389" y="7365"/>
                  <a:pt x="15402" y="7266"/>
                </a:cubicBezTo>
                <a:cubicBezTo>
                  <a:pt x="15753" y="7710"/>
                  <a:pt x="16103" y="8154"/>
                  <a:pt x="16454" y="8696"/>
                </a:cubicBezTo>
                <a:cubicBezTo>
                  <a:pt x="16609" y="8943"/>
                  <a:pt x="16700" y="9535"/>
                  <a:pt x="16687" y="10176"/>
                </a:cubicBezTo>
                <a:cubicBezTo>
                  <a:pt x="16687" y="10225"/>
                  <a:pt x="16687" y="10274"/>
                  <a:pt x="16687" y="10274"/>
                </a:cubicBezTo>
                <a:cubicBezTo>
                  <a:pt x="16674" y="11014"/>
                  <a:pt x="16713" y="11803"/>
                  <a:pt x="16804" y="12642"/>
                </a:cubicBezTo>
                <a:cubicBezTo>
                  <a:pt x="16895" y="13480"/>
                  <a:pt x="17038" y="14269"/>
                  <a:pt x="17232" y="15009"/>
                </a:cubicBezTo>
                <a:cubicBezTo>
                  <a:pt x="17427" y="15798"/>
                  <a:pt x="17674" y="16488"/>
                  <a:pt x="17946" y="17031"/>
                </a:cubicBezTo>
                <a:cubicBezTo>
                  <a:pt x="18219" y="17573"/>
                  <a:pt x="18492" y="17968"/>
                  <a:pt x="18777" y="18214"/>
                </a:cubicBezTo>
                <a:cubicBezTo>
                  <a:pt x="19050" y="18411"/>
                  <a:pt x="19296" y="18461"/>
                  <a:pt x="19543" y="18313"/>
                </a:cubicBezTo>
                <a:cubicBezTo>
                  <a:pt x="19777" y="18165"/>
                  <a:pt x="19971" y="17869"/>
                  <a:pt x="20127" y="17425"/>
                </a:cubicBezTo>
                <a:cubicBezTo>
                  <a:pt x="20166" y="17327"/>
                  <a:pt x="20192" y="17228"/>
                  <a:pt x="20231" y="17080"/>
                </a:cubicBezTo>
                <a:cubicBezTo>
                  <a:pt x="20672" y="18411"/>
                  <a:pt x="21088" y="19842"/>
                  <a:pt x="21490" y="21370"/>
                </a:cubicBezTo>
                <a:cubicBezTo>
                  <a:pt x="21503" y="21420"/>
                  <a:pt x="21516" y="21469"/>
                  <a:pt x="21542" y="21469"/>
                </a:cubicBezTo>
                <a:cubicBezTo>
                  <a:pt x="21568" y="21469"/>
                  <a:pt x="21581" y="21420"/>
                  <a:pt x="21594" y="21370"/>
                </a:cubicBezTo>
                <a:cubicBezTo>
                  <a:pt x="21529" y="21321"/>
                  <a:pt x="21529" y="21124"/>
                  <a:pt x="21503" y="21025"/>
                </a:cubicBezTo>
                <a:close/>
                <a:moveTo>
                  <a:pt x="4719" y="10422"/>
                </a:moveTo>
                <a:cubicBezTo>
                  <a:pt x="4732" y="11064"/>
                  <a:pt x="4693" y="11754"/>
                  <a:pt x="4615" y="12494"/>
                </a:cubicBezTo>
                <a:cubicBezTo>
                  <a:pt x="4524" y="13283"/>
                  <a:pt x="4395" y="14022"/>
                  <a:pt x="4213" y="14713"/>
                </a:cubicBezTo>
                <a:cubicBezTo>
                  <a:pt x="4018" y="15453"/>
                  <a:pt x="3797" y="16094"/>
                  <a:pt x="3538" y="16636"/>
                </a:cubicBezTo>
                <a:cubicBezTo>
                  <a:pt x="3278" y="17179"/>
                  <a:pt x="3019" y="17524"/>
                  <a:pt x="2746" y="17721"/>
                </a:cubicBezTo>
                <a:cubicBezTo>
                  <a:pt x="2499" y="17918"/>
                  <a:pt x="2253" y="17918"/>
                  <a:pt x="2045" y="17820"/>
                </a:cubicBezTo>
                <a:cubicBezTo>
                  <a:pt x="1837" y="17672"/>
                  <a:pt x="1669" y="17425"/>
                  <a:pt x="1526" y="17031"/>
                </a:cubicBezTo>
                <a:cubicBezTo>
                  <a:pt x="1500" y="16932"/>
                  <a:pt x="1474" y="16883"/>
                  <a:pt x="1461" y="16784"/>
                </a:cubicBezTo>
                <a:cubicBezTo>
                  <a:pt x="1422" y="16636"/>
                  <a:pt x="1396" y="16537"/>
                  <a:pt x="1370" y="16390"/>
                </a:cubicBezTo>
                <a:cubicBezTo>
                  <a:pt x="1318" y="16143"/>
                  <a:pt x="1292" y="15847"/>
                  <a:pt x="1266" y="15551"/>
                </a:cubicBezTo>
                <a:cubicBezTo>
                  <a:pt x="1214" y="15009"/>
                  <a:pt x="1214" y="14368"/>
                  <a:pt x="1253" y="13727"/>
                </a:cubicBezTo>
                <a:cubicBezTo>
                  <a:pt x="1292" y="13085"/>
                  <a:pt x="1357" y="12494"/>
                  <a:pt x="1474" y="11853"/>
                </a:cubicBezTo>
                <a:cubicBezTo>
                  <a:pt x="1578" y="11261"/>
                  <a:pt x="1708" y="10669"/>
                  <a:pt x="1876" y="10127"/>
                </a:cubicBezTo>
                <a:cubicBezTo>
                  <a:pt x="2201" y="9042"/>
                  <a:pt x="2616" y="8154"/>
                  <a:pt x="3045" y="7710"/>
                </a:cubicBezTo>
                <a:cubicBezTo>
                  <a:pt x="3252" y="7513"/>
                  <a:pt x="3447" y="7414"/>
                  <a:pt x="3642" y="7414"/>
                </a:cubicBezTo>
                <a:cubicBezTo>
                  <a:pt x="3836" y="7414"/>
                  <a:pt x="4018" y="7513"/>
                  <a:pt x="4174" y="7759"/>
                </a:cubicBezTo>
                <a:cubicBezTo>
                  <a:pt x="4343" y="8006"/>
                  <a:pt x="4472" y="8351"/>
                  <a:pt x="4576" y="8795"/>
                </a:cubicBezTo>
                <a:cubicBezTo>
                  <a:pt x="4589" y="8894"/>
                  <a:pt x="4602" y="8943"/>
                  <a:pt x="4615" y="9042"/>
                </a:cubicBezTo>
                <a:cubicBezTo>
                  <a:pt x="4641" y="9190"/>
                  <a:pt x="4667" y="9337"/>
                  <a:pt x="4680" y="9535"/>
                </a:cubicBezTo>
                <a:cubicBezTo>
                  <a:pt x="4693" y="9732"/>
                  <a:pt x="4706" y="10077"/>
                  <a:pt x="4719" y="10422"/>
                </a:cubicBezTo>
                <a:close/>
                <a:moveTo>
                  <a:pt x="9911" y="5590"/>
                </a:moveTo>
                <a:cubicBezTo>
                  <a:pt x="9859" y="6231"/>
                  <a:pt x="9756" y="6822"/>
                  <a:pt x="9613" y="7365"/>
                </a:cubicBezTo>
                <a:cubicBezTo>
                  <a:pt x="9457" y="7957"/>
                  <a:pt x="9262" y="8450"/>
                  <a:pt x="9029" y="8894"/>
                </a:cubicBezTo>
                <a:cubicBezTo>
                  <a:pt x="8782" y="9337"/>
                  <a:pt x="8509" y="9633"/>
                  <a:pt x="8211" y="9781"/>
                </a:cubicBezTo>
                <a:cubicBezTo>
                  <a:pt x="7925" y="9929"/>
                  <a:pt x="7640" y="9880"/>
                  <a:pt x="7367" y="9732"/>
                </a:cubicBezTo>
                <a:cubicBezTo>
                  <a:pt x="7120" y="9535"/>
                  <a:pt x="6887" y="9239"/>
                  <a:pt x="6705" y="8844"/>
                </a:cubicBezTo>
                <a:cubicBezTo>
                  <a:pt x="6523" y="8450"/>
                  <a:pt x="6394" y="7957"/>
                  <a:pt x="6303" y="7414"/>
                </a:cubicBezTo>
                <a:cubicBezTo>
                  <a:pt x="6290" y="7365"/>
                  <a:pt x="6290" y="7316"/>
                  <a:pt x="6277" y="7266"/>
                </a:cubicBezTo>
                <a:cubicBezTo>
                  <a:pt x="6251" y="7118"/>
                  <a:pt x="6238" y="6921"/>
                  <a:pt x="6225" y="6773"/>
                </a:cubicBezTo>
                <a:cubicBezTo>
                  <a:pt x="6199" y="6428"/>
                  <a:pt x="6186" y="6083"/>
                  <a:pt x="6186" y="5688"/>
                </a:cubicBezTo>
                <a:cubicBezTo>
                  <a:pt x="6199" y="5096"/>
                  <a:pt x="6251" y="4505"/>
                  <a:pt x="6355" y="3962"/>
                </a:cubicBezTo>
                <a:cubicBezTo>
                  <a:pt x="6445" y="3420"/>
                  <a:pt x="6575" y="2927"/>
                  <a:pt x="6731" y="2532"/>
                </a:cubicBezTo>
                <a:cubicBezTo>
                  <a:pt x="6887" y="2088"/>
                  <a:pt x="7069" y="1743"/>
                  <a:pt x="7263" y="1447"/>
                </a:cubicBezTo>
                <a:cubicBezTo>
                  <a:pt x="7666" y="855"/>
                  <a:pt x="8146" y="658"/>
                  <a:pt x="8574" y="806"/>
                </a:cubicBezTo>
                <a:cubicBezTo>
                  <a:pt x="8782" y="905"/>
                  <a:pt x="8990" y="1053"/>
                  <a:pt x="9158" y="1348"/>
                </a:cubicBezTo>
                <a:cubicBezTo>
                  <a:pt x="9340" y="1644"/>
                  <a:pt x="9496" y="1990"/>
                  <a:pt x="9626" y="2384"/>
                </a:cubicBezTo>
                <a:cubicBezTo>
                  <a:pt x="9756" y="2828"/>
                  <a:pt x="9846" y="3321"/>
                  <a:pt x="9898" y="3913"/>
                </a:cubicBezTo>
                <a:cubicBezTo>
                  <a:pt x="9911" y="4061"/>
                  <a:pt x="9911" y="4159"/>
                  <a:pt x="9924" y="4307"/>
                </a:cubicBezTo>
                <a:cubicBezTo>
                  <a:pt x="9937" y="4505"/>
                  <a:pt x="9937" y="4653"/>
                  <a:pt x="9937" y="4850"/>
                </a:cubicBezTo>
                <a:cubicBezTo>
                  <a:pt x="9937" y="4998"/>
                  <a:pt x="9937" y="5294"/>
                  <a:pt x="9911" y="5590"/>
                </a:cubicBezTo>
                <a:close/>
                <a:moveTo>
                  <a:pt x="15169" y="7316"/>
                </a:moveTo>
                <a:cubicBezTo>
                  <a:pt x="15078" y="7858"/>
                  <a:pt x="14948" y="8351"/>
                  <a:pt x="14766" y="8746"/>
                </a:cubicBezTo>
                <a:cubicBezTo>
                  <a:pt x="14571" y="9190"/>
                  <a:pt x="14351" y="9485"/>
                  <a:pt x="14104" y="9633"/>
                </a:cubicBezTo>
                <a:cubicBezTo>
                  <a:pt x="13832" y="9831"/>
                  <a:pt x="13546" y="9831"/>
                  <a:pt x="13260" y="9683"/>
                </a:cubicBezTo>
                <a:cubicBezTo>
                  <a:pt x="12975" y="9535"/>
                  <a:pt x="12702" y="9239"/>
                  <a:pt x="12443" y="8795"/>
                </a:cubicBezTo>
                <a:cubicBezTo>
                  <a:pt x="12209" y="8401"/>
                  <a:pt x="12014" y="7858"/>
                  <a:pt x="11858" y="7266"/>
                </a:cubicBezTo>
                <a:cubicBezTo>
                  <a:pt x="11716" y="6724"/>
                  <a:pt x="11612" y="6083"/>
                  <a:pt x="11560" y="5491"/>
                </a:cubicBezTo>
                <a:cubicBezTo>
                  <a:pt x="11534" y="5195"/>
                  <a:pt x="11521" y="4899"/>
                  <a:pt x="11521" y="4603"/>
                </a:cubicBezTo>
                <a:cubicBezTo>
                  <a:pt x="11521" y="4406"/>
                  <a:pt x="11521" y="4258"/>
                  <a:pt x="11534" y="4061"/>
                </a:cubicBezTo>
                <a:cubicBezTo>
                  <a:pt x="11534" y="3913"/>
                  <a:pt x="11547" y="3814"/>
                  <a:pt x="11560" y="3666"/>
                </a:cubicBezTo>
                <a:cubicBezTo>
                  <a:pt x="11612" y="3124"/>
                  <a:pt x="11703" y="2581"/>
                  <a:pt x="11833" y="2137"/>
                </a:cubicBezTo>
                <a:cubicBezTo>
                  <a:pt x="11962" y="1694"/>
                  <a:pt x="12118" y="1348"/>
                  <a:pt x="12300" y="1102"/>
                </a:cubicBezTo>
                <a:cubicBezTo>
                  <a:pt x="12482" y="855"/>
                  <a:pt x="12676" y="658"/>
                  <a:pt x="12884" y="559"/>
                </a:cubicBezTo>
                <a:cubicBezTo>
                  <a:pt x="13312" y="362"/>
                  <a:pt x="13793" y="609"/>
                  <a:pt x="14195" y="1201"/>
                </a:cubicBezTo>
                <a:cubicBezTo>
                  <a:pt x="14390" y="1496"/>
                  <a:pt x="14571" y="1842"/>
                  <a:pt x="14727" y="2285"/>
                </a:cubicBezTo>
                <a:cubicBezTo>
                  <a:pt x="14883" y="2729"/>
                  <a:pt x="15013" y="3222"/>
                  <a:pt x="15104" y="3716"/>
                </a:cubicBezTo>
                <a:cubicBezTo>
                  <a:pt x="15208" y="4258"/>
                  <a:pt x="15259" y="4850"/>
                  <a:pt x="15272" y="5442"/>
                </a:cubicBezTo>
                <a:cubicBezTo>
                  <a:pt x="15272" y="5836"/>
                  <a:pt x="15259" y="6181"/>
                  <a:pt x="15233" y="6527"/>
                </a:cubicBezTo>
                <a:cubicBezTo>
                  <a:pt x="15220" y="6674"/>
                  <a:pt x="15195" y="6872"/>
                  <a:pt x="15182" y="7020"/>
                </a:cubicBezTo>
                <a:cubicBezTo>
                  <a:pt x="15195" y="7217"/>
                  <a:pt x="15182" y="7266"/>
                  <a:pt x="15169" y="7316"/>
                </a:cubicBezTo>
                <a:close/>
                <a:moveTo>
                  <a:pt x="19958" y="16981"/>
                </a:moveTo>
                <a:cubicBezTo>
                  <a:pt x="19816" y="17376"/>
                  <a:pt x="19647" y="17622"/>
                  <a:pt x="19439" y="17770"/>
                </a:cubicBezTo>
                <a:cubicBezTo>
                  <a:pt x="19219" y="17918"/>
                  <a:pt x="18985" y="17869"/>
                  <a:pt x="18738" y="17672"/>
                </a:cubicBezTo>
                <a:cubicBezTo>
                  <a:pt x="18466" y="17474"/>
                  <a:pt x="18206" y="17080"/>
                  <a:pt x="17946" y="16587"/>
                </a:cubicBezTo>
                <a:cubicBezTo>
                  <a:pt x="17687" y="16044"/>
                  <a:pt x="17466" y="15403"/>
                  <a:pt x="17271" y="14664"/>
                </a:cubicBezTo>
                <a:cubicBezTo>
                  <a:pt x="17090" y="13973"/>
                  <a:pt x="16960" y="13233"/>
                  <a:pt x="16869" y="12444"/>
                </a:cubicBezTo>
                <a:cubicBezTo>
                  <a:pt x="16791" y="11705"/>
                  <a:pt x="16752" y="11014"/>
                  <a:pt x="16765" y="10373"/>
                </a:cubicBezTo>
                <a:cubicBezTo>
                  <a:pt x="16778" y="10028"/>
                  <a:pt x="16791" y="9732"/>
                  <a:pt x="16830" y="9436"/>
                </a:cubicBezTo>
                <a:cubicBezTo>
                  <a:pt x="16843" y="9288"/>
                  <a:pt x="16869" y="9140"/>
                  <a:pt x="16895" y="8943"/>
                </a:cubicBezTo>
                <a:cubicBezTo>
                  <a:pt x="16908" y="8844"/>
                  <a:pt x="16921" y="8795"/>
                  <a:pt x="16934" y="8696"/>
                </a:cubicBezTo>
                <a:cubicBezTo>
                  <a:pt x="17038" y="8253"/>
                  <a:pt x="17168" y="7907"/>
                  <a:pt x="17336" y="7661"/>
                </a:cubicBezTo>
                <a:cubicBezTo>
                  <a:pt x="17492" y="7464"/>
                  <a:pt x="17674" y="7316"/>
                  <a:pt x="17869" y="7316"/>
                </a:cubicBezTo>
                <a:cubicBezTo>
                  <a:pt x="18063" y="7316"/>
                  <a:pt x="18258" y="7414"/>
                  <a:pt x="18466" y="7611"/>
                </a:cubicBezTo>
                <a:cubicBezTo>
                  <a:pt x="18881" y="8055"/>
                  <a:pt x="19309" y="8894"/>
                  <a:pt x="19634" y="10028"/>
                </a:cubicBezTo>
                <a:cubicBezTo>
                  <a:pt x="19790" y="10570"/>
                  <a:pt x="19920" y="11162"/>
                  <a:pt x="20036" y="11754"/>
                </a:cubicBezTo>
                <a:cubicBezTo>
                  <a:pt x="20140" y="12395"/>
                  <a:pt x="20218" y="13036"/>
                  <a:pt x="20257" y="13628"/>
                </a:cubicBezTo>
                <a:cubicBezTo>
                  <a:pt x="20296" y="14269"/>
                  <a:pt x="20296" y="14910"/>
                  <a:pt x="20244" y="15453"/>
                </a:cubicBezTo>
                <a:cubicBezTo>
                  <a:pt x="20218" y="15748"/>
                  <a:pt x="20179" y="16044"/>
                  <a:pt x="20140" y="16291"/>
                </a:cubicBezTo>
                <a:cubicBezTo>
                  <a:pt x="20114" y="16439"/>
                  <a:pt x="20075" y="16587"/>
                  <a:pt x="20049" y="16685"/>
                </a:cubicBezTo>
                <a:cubicBezTo>
                  <a:pt x="19997" y="16833"/>
                  <a:pt x="19984" y="16932"/>
                  <a:pt x="19958" y="16981"/>
                </a:cubicBezTo>
                <a:close/>
              </a:path>
            </a:pathLst>
          </a:custGeom>
          <a:solidFill>
            <a:srgbClr val="D3D3D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60"/>
          <p:cNvSpPr/>
          <p:nvPr/>
        </p:nvSpPr>
        <p:spPr>
          <a:xfrm>
            <a:off x="7357022" y="1319593"/>
            <a:ext cx="1659766" cy="1137294"/>
          </a:xfrm>
          <a:custGeom>
            <a:rect b="b" l="l" r="r" t="t"/>
            <a:pathLst>
              <a:path extrusionOk="0" h="19119" w="19266">
                <a:moveTo>
                  <a:pt x="471" y="3752"/>
                </a:moveTo>
                <a:cubicBezTo>
                  <a:pt x="2108" y="-441"/>
                  <a:pt x="7538" y="-1241"/>
                  <a:pt x="12598" y="1966"/>
                </a:cubicBezTo>
                <a:cubicBezTo>
                  <a:pt x="17659" y="5173"/>
                  <a:pt x="20433" y="11172"/>
                  <a:pt x="18795" y="15366"/>
                </a:cubicBezTo>
                <a:cubicBezTo>
                  <a:pt x="17158" y="19559"/>
                  <a:pt x="11728" y="20359"/>
                  <a:pt x="6668" y="17152"/>
                </a:cubicBezTo>
                <a:cubicBezTo>
                  <a:pt x="1608" y="13945"/>
                  <a:pt x="-1167" y="7946"/>
                  <a:pt x="471" y="3752"/>
                </a:cubicBezTo>
                <a:close/>
              </a:path>
            </a:pathLst>
          </a:custGeom>
          <a:gradFill>
            <a:gsLst>
              <a:gs pos="0">
                <a:srgbClr val="8C8C8C"/>
              </a:gs>
              <a:gs pos="100000">
                <a:srgbClr val="404040"/>
              </a:gs>
            </a:gsLst>
            <a:lin ang="5400012" scaled="0"/>
          </a:gra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65" name="Google Shape;465;p60"/>
          <p:cNvSpPr/>
          <p:nvPr/>
        </p:nvSpPr>
        <p:spPr>
          <a:xfrm>
            <a:off x="6945061" y="1771136"/>
            <a:ext cx="1876981" cy="1731090"/>
          </a:xfrm>
          <a:custGeom>
            <a:rect b="b" l="l" r="r" t="t"/>
            <a:pathLst>
              <a:path extrusionOk="0" h="20807" w="21066">
                <a:moveTo>
                  <a:pt x="3988" y="37"/>
                </a:moveTo>
                <a:cubicBezTo>
                  <a:pt x="4361" y="2793"/>
                  <a:pt x="6861" y="5700"/>
                  <a:pt x="10638" y="7504"/>
                </a:cubicBezTo>
                <a:cubicBezTo>
                  <a:pt x="14416" y="9309"/>
                  <a:pt x="18459" y="9359"/>
                  <a:pt x="21013" y="7955"/>
                </a:cubicBezTo>
                <a:cubicBezTo>
                  <a:pt x="21066" y="7955"/>
                  <a:pt x="21066" y="7955"/>
                  <a:pt x="21066" y="8006"/>
                </a:cubicBezTo>
                <a:lnTo>
                  <a:pt x="12234" y="18630"/>
                </a:lnTo>
                <a:cubicBezTo>
                  <a:pt x="10585" y="20635"/>
                  <a:pt x="7340" y="21587"/>
                  <a:pt x="3988" y="20033"/>
                </a:cubicBezTo>
                <a:cubicBezTo>
                  <a:pt x="690" y="18480"/>
                  <a:pt x="-534" y="15423"/>
                  <a:pt x="211" y="13017"/>
                </a:cubicBezTo>
                <a:lnTo>
                  <a:pt x="3882" y="37"/>
                </a:lnTo>
                <a:cubicBezTo>
                  <a:pt x="3935" y="-13"/>
                  <a:pt x="3988" y="-13"/>
                  <a:pt x="3988" y="37"/>
                </a:cubicBezTo>
                <a:close/>
              </a:path>
            </a:pathLst>
          </a:custGeom>
          <a:gradFill>
            <a:gsLst>
              <a:gs pos="0">
                <a:srgbClr val="BFBFBF"/>
              </a:gs>
              <a:gs pos="100000">
                <a:srgbClr val="737373"/>
              </a:gs>
            </a:gsLst>
            <a:lin ang="5400012" scaled="0"/>
          </a:gra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66" name="Google Shape;466;p60"/>
          <p:cNvSpPr/>
          <p:nvPr/>
        </p:nvSpPr>
        <p:spPr>
          <a:xfrm>
            <a:off x="4920265" y="591800"/>
            <a:ext cx="1752491" cy="1023948"/>
          </a:xfrm>
          <a:custGeom>
            <a:rect b="b" l="l" r="r" t="t"/>
            <a:pathLst>
              <a:path extrusionOk="0" h="19679" w="20603">
                <a:moveTo>
                  <a:pt x="48" y="7650"/>
                </a:moveTo>
                <a:cubicBezTo>
                  <a:pt x="595" y="2354"/>
                  <a:pt x="5629" y="-960"/>
                  <a:pt x="11292" y="249"/>
                </a:cubicBezTo>
                <a:cubicBezTo>
                  <a:pt x="16954" y="1459"/>
                  <a:pt x="21101" y="6733"/>
                  <a:pt x="20554" y="12030"/>
                </a:cubicBezTo>
                <a:cubicBezTo>
                  <a:pt x="20007" y="17326"/>
                  <a:pt x="14973" y="20640"/>
                  <a:pt x="9310" y="19431"/>
                </a:cubicBezTo>
                <a:cubicBezTo>
                  <a:pt x="3648" y="18221"/>
                  <a:pt x="-499" y="12947"/>
                  <a:pt x="48" y="7650"/>
                </a:cubicBezTo>
                <a:close/>
              </a:path>
            </a:pathLst>
          </a:custGeom>
          <a:gradFill>
            <a:gsLst>
              <a:gs pos="0">
                <a:srgbClr val="8C8C8C"/>
              </a:gs>
              <a:gs pos="100000">
                <a:srgbClr val="404040"/>
              </a:gs>
            </a:gsLst>
            <a:lin ang="5400012" scaled="0"/>
          </a:gra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67" name="Google Shape;467;p60"/>
          <p:cNvSpPr/>
          <p:nvPr/>
        </p:nvSpPr>
        <p:spPr>
          <a:xfrm>
            <a:off x="4920265" y="1229100"/>
            <a:ext cx="1692252" cy="1593881"/>
          </a:xfrm>
          <a:custGeom>
            <a:rect b="b" l="l" r="r" t="t"/>
            <a:pathLst>
              <a:path extrusionOk="0" h="21118" w="21600">
                <a:moveTo>
                  <a:pt x="121" y="36"/>
                </a:moveTo>
                <a:cubicBezTo>
                  <a:pt x="1573" y="2798"/>
                  <a:pt x="5385" y="5063"/>
                  <a:pt x="10104" y="5726"/>
                </a:cubicBezTo>
                <a:cubicBezTo>
                  <a:pt x="14884" y="6389"/>
                  <a:pt x="19240" y="5174"/>
                  <a:pt x="21540" y="2854"/>
                </a:cubicBezTo>
                <a:cubicBezTo>
                  <a:pt x="21540" y="2798"/>
                  <a:pt x="21600" y="2854"/>
                  <a:pt x="21600" y="2909"/>
                </a:cubicBezTo>
                <a:lnTo>
                  <a:pt x="16034" y="16885"/>
                </a:lnTo>
                <a:cubicBezTo>
                  <a:pt x="14945" y="19482"/>
                  <a:pt x="11798" y="21581"/>
                  <a:pt x="7624" y="21029"/>
                </a:cubicBezTo>
                <a:cubicBezTo>
                  <a:pt x="3449" y="20476"/>
                  <a:pt x="968" y="17604"/>
                  <a:pt x="847" y="14841"/>
                </a:cubicBezTo>
                <a:lnTo>
                  <a:pt x="0" y="91"/>
                </a:lnTo>
                <a:cubicBezTo>
                  <a:pt x="0" y="-19"/>
                  <a:pt x="61" y="-19"/>
                  <a:pt x="121" y="36"/>
                </a:cubicBezTo>
                <a:close/>
              </a:path>
            </a:pathLst>
          </a:custGeom>
          <a:gradFill>
            <a:gsLst>
              <a:gs pos="0">
                <a:srgbClr val="BFBFBF"/>
              </a:gs>
              <a:gs pos="100000">
                <a:srgbClr val="737373"/>
              </a:gs>
            </a:gsLst>
            <a:lin ang="5400012" scaled="0"/>
          </a:gra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68" name="Google Shape;468;p60"/>
          <p:cNvSpPr/>
          <p:nvPr/>
        </p:nvSpPr>
        <p:spPr>
          <a:xfrm>
            <a:off x="127213" y="1319593"/>
            <a:ext cx="1659766" cy="1137294"/>
          </a:xfrm>
          <a:custGeom>
            <a:rect b="b" l="l" r="r" t="t"/>
            <a:pathLst>
              <a:path extrusionOk="0" h="19119" w="19266">
                <a:moveTo>
                  <a:pt x="6668" y="1966"/>
                </a:moveTo>
                <a:cubicBezTo>
                  <a:pt x="11728" y="-1241"/>
                  <a:pt x="17158" y="-441"/>
                  <a:pt x="18795" y="3752"/>
                </a:cubicBezTo>
                <a:cubicBezTo>
                  <a:pt x="20433" y="7946"/>
                  <a:pt x="17658" y="13945"/>
                  <a:pt x="12598" y="17152"/>
                </a:cubicBezTo>
                <a:cubicBezTo>
                  <a:pt x="7538" y="20359"/>
                  <a:pt x="2108" y="19559"/>
                  <a:pt x="471" y="15366"/>
                </a:cubicBezTo>
                <a:cubicBezTo>
                  <a:pt x="-1167" y="11172"/>
                  <a:pt x="1608" y="5173"/>
                  <a:pt x="6668" y="1966"/>
                </a:cubicBezTo>
                <a:close/>
              </a:path>
            </a:pathLst>
          </a:custGeom>
          <a:gradFill>
            <a:gsLst>
              <a:gs pos="0">
                <a:srgbClr val="8C8C8C"/>
              </a:gs>
              <a:gs pos="100000">
                <a:srgbClr val="404040"/>
              </a:gs>
            </a:gsLst>
            <a:lin ang="5400012" scaled="0"/>
          </a:gra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60"/>
          <p:cNvSpPr/>
          <p:nvPr/>
        </p:nvSpPr>
        <p:spPr>
          <a:xfrm>
            <a:off x="308747" y="1771136"/>
            <a:ext cx="1876981" cy="1731090"/>
          </a:xfrm>
          <a:custGeom>
            <a:rect b="b" l="l" r="r" t="t"/>
            <a:pathLst>
              <a:path extrusionOk="0" h="20807" w="21066">
                <a:moveTo>
                  <a:pt x="17078" y="37"/>
                </a:moveTo>
                <a:cubicBezTo>
                  <a:pt x="16705" y="2793"/>
                  <a:pt x="14205" y="5700"/>
                  <a:pt x="10428" y="7504"/>
                </a:cubicBezTo>
                <a:cubicBezTo>
                  <a:pt x="6650" y="9309"/>
                  <a:pt x="2607" y="9359"/>
                  <a:pt x="53" y="7955"/>
                </a:cubicBezTo>
                <a:cubicBezTo>
                  <a:pt x="0" y="7955"/>
                  <a:pt x="0" y="7955"/>
                  <a:pt x="0" y="8006"/>
                </a:cubicBezTo>
                <a:lnTo>
                  <a:pt x="8832" y="18630"/>
                </a:lnTo>
                <a:cubicBezTo>
                  <a:pt x="10481" y="20635"/>
                  <a:pt x="13726" y="21587"/>
                  <a:pt x="17078" y="20033"/>
                </a:cubicBezTo>
                <a:cubicBezTo>
                  <a:pt x="20376" y="18480"/>
                  <a:pt x="21600" y="15423"/>
                  <a:pt x="20855" y="13017"/>
                </a:cubicBezTo>
                <a:lnTo>
                  <a:pt x="17184" y="37"/>
                </a:lnTo>
                <a:cubicBezTo>
                  <a:pt x="17131" y="-13"/>
                  <a:pt x="17078" y="-13"/>
                  <a:pt x="17078" y="37"/>
                </a:cubicBezTo>
                <a:close/>
              </a:path>
            </a:pathLst>
          </a:custGeom>
          <a:gradFill>
            <a:gsLst>
              <a:gs pos="0">
                <a:srgbClr val="BFBFBF"/>
              </a:gs>
              <a:gs pos="100000">
                <a:srgbClr val="737373"/>
              </a:gs>
            </a:gsLst>
            <a:lin ang="5400012" scaled="0"/>
          </a:gra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60"/>
          <p:cNvSpPr/>
          <p:nvPr/>
        </p:nvSpPr>
        <p:spPr>
          <a:xfrm>
            <a:off x="2502751" y="591800"/>
            <a:ext cx="1752491" cy="1023948"/>
          </a:xfrm>
          <a:custGeom>
            <a:rect b="b" l="l" r="r" t="t"/>
            <a:pathLst>
              <a:path extrusionOk="0" h="19679" w="20603">
                <a:moveTo>
                  <a:pt x="9310" y="249"/>
                </a:moveTo>
                <a:cubicBezTo>
                  <a:pt x="14973" y="-960"/>
                  <a:pt x="20007" y="2354"/>
                  <a:pt x="20554" y="7650"/>
                </a:cubicBezTo>
                <a:cubicBezTo>
                  <a:pt x="21101" y="12947"/>
                  <a:pt x="16954" y="18221"/>
                  <a:pt x="11292" y="19431"/>
                </a:cubicBezTo>
                <a:cubicBezTo>
                  <a:pt x="5629" y="20640"/>
                  <a:pt x="595" y="17326"/>
                  <a:pt x="48" y="12030"/>
                </a:cubicBezTo>
                <a:cubicBezTo>
                  <a:pt x="-499" y="6733"/>
                  <a:pt x="3648" y="1459"/>
                  <a:pt x="9310" y="249"/>
                </a:cubicBezTo>
                <a:close/>
              </a:path>
            </a:pathLst>
          </a:custGeom>
          <a:gradFill>
            <a:gsLst>
              <a:gs pos="0">
                <a:srgbClr val="8C8C8C"/>
              </a:gs>
              <a:gs pos="100000">
                <a:srgbClr val="404040"/>
              </a:gs>
            </a:gsLst>
            <a:lin ang="5400012" scaled="0"/>
          </a:gra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71" name="Google Shape;471;p60"/>
          <p:cNvSpPr/>
          <p:nvPr/>
        </p:nvSpPr>
        <p:spPr>
          <a:xfrm>
            <a:off x="2563650" y="1229100"/>
            <a:ext cx="1689510" cy="1593881"/>
          </a:xfrm>
          <a:custGeom>
            <a:rect b="b" l="l" r="r" t="t"/>
            <a:pathLst>
              <a:path extrusionOk="0" h="21118" w="21565">
                <a:moveTo>
                  <a:pt x="21479" y="36"/>
                </a:moveTo>
                <a:cubicBezTo>
                  <a:pt x="20027" y="2798"/>
                  <a:pt x="16215" y="5063"/>
                  <a:pt x="11496" y="5726"/>
                </a:cubicBezTo>
                <a:cubicBezTo>
                  <a:pt x="6716" y="6389"/>
                  <a:pt x="2360" y="5174"/>
                  <a:pt x="60" y="2854"/>
                </a:cubicBezTo>
                <a:cubicBezTo>
                  <a:pt x="60" y="2798"/>
                  <a:pt x="0" y="2854"/>
                  <a:pt x="0" y="2909"/>
                </a:cubicBezTo>
                <a:lnTo>
                  <a:pt x="5566" y="16885"/>
                </a:lnTo>
                <a:cubicBezTo>
                  <a:pt x="6655" y="19482"/>
                  <a:pt x="9802" y="21581"/>
                  <a:pt x="13976" y="21029"/>
                </a:cubicBezTo>
                <a:cubicBezTo>
                  <a:pt x="18151" y="20476"/>
                  <a:pt x="20571" y="17659"/>
                  <a:pt x="20692" y="14841"/>
                </a:cubicBezTo>
                <a:lnTo>
                  <a:pt x="21540" y="91"/>
                </a:lnTo>
                <a:cubicBezTo>
                  <a:pt x="21600" y="-19"/>
                  <a:pt x="21540" y="-19"/>
                  <a:pt x="21479" y="36"/>
                </a:cubicBezTo>
                <a:close/>
              </a:path>
            </a:pathLst>
          </a:custGeom>
          <a:gradFill>
            <a:gsLst>
              <a:gs pos="0">
                <a:srgbClr val="BFBFBF"/>
              </a:gs>
              <a:gs pos="100000">
                <a:srgbClr val="737373"/>
              </a:gs>
            </a:gsLst>
            <a:lin ang="5400012" scaled="0"/>
          </a:gra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72" name="Google Shape;472;p60"/>
          <p:cNvGrpSpPr/>
          <p:nvPr/>
        </p:nvGrpSpPr>
        <p:grpSpPr>
          <a:xfrm>
            <a:off x="676052" y="3872116"/>
            <a:ext cx="1934708" cy="1216193"/>
            <a:chOff x="332936" y="2720099"/>
            <a:chExt cx="2975100" cy="1102123"/>
          </a:xfrm>
        </p:grpSpPr>
        <p:sp>
          <p:nvSpPr>
            <p:cNvPr id="473" name="Google Shape;473;p60"/>
            <p:cNvSpPr txBox="1"/>
            <p:nvPr/>
          </p:nvSpPr>
          <p:spPr>
            <a:xfrm>
              <a:off x="332936" y="2720099"/>
              <a:ext cx="2926200" cy="3348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GB" sz="1800">
                  <a:solidFill>
                    <a:schemeClr val="lt1"/>
                  </a:solidFill>
                  <a:latin typeface="Calibri"/>
                  <a:ea typeface="Calibri"/>
                  <a:cs typeface="Calibri"/>
                  <a:sym typeface="Calibri"/>
                </a:rPr>
                <a:t>Ailments</a:t>
              </a:r>
              <a:endParaRPr b="1">
                <a:solidFill>
                  <a:schemeClr val="lt1"/>
                </a:solidFill>
              </a:endParaRPr>
            </a:p>
          </p:txBody>
        </p:sp>
        <p:sp>
          <p:nvSpPr>
            <p:cNvPr id="474" name="Google Shape;474;p60"/>
            <p:cNvSpPr txBox="1"/>
            <p:nvPr/>
          </p:nvSpPr>
          <p:spPr>
            <a:xfrm>
              <a:off x="332936" y="3086922"/>
              <a:ext cx="2975100" cy="735300"/>
            </a:xfrm>
            <a:prstGeom prst="rect">
              <a:avLst/>
            </a:prstGeom>
            <a:noFill/>
            <a:ln>
              <a:noFill/>
            </a:ln>
          </p:spPr>
          <p:txBody>
            <a:bodyPr anchorCtr="0" anchor="t" bIns="45700" lIns="0" spcFirstLastPara="1" rIns="0" wrap="square" tIns="45700">
              <a:spAutoFit/>
            </a:bodyPr>
            <a:lstStyle/>
            <a:p>
              <a:pPr indent="0" lvl="0" marL="0" rtl="0" algn="l">
                <a:lnSpc>
                  <a:spcPct val="115000"/>
                </a:lnSpc>
                <a:spcBef>
                  <a:spcPts val="0"/>
                </a:spcBef>
                <a:spcAft>
                  <a:spcPts val="0"/>
                </a:spcAft>
                <a:buClr>
                  <a:schemeClr val="dk1"/>
                </a:buClr>
                <a:buSzPts val="1100"/>
                <a:buFont typeface="Arial"/>
                <a:buNone/>
              </a:pPr>
              <a:r>
                <a:rPr b="1" lang="en-GB" sz="1050">
                  <a:solidFill>
                    <a:schemeClr val="lt1"/>
                  </a:solidFill>
                  <a:latin typeface="Raleway"/>
                  <a:ea typeface="Raleway"/>
                  <a:cs typeface="Raleway"/>
                  <a:sym typeface="Raleway"/>
                </a:rPr>
                <a:t>Eye irritation, Chronic Cough, Wheeze, Dermatitis, Anxiety, Varicose veins, Fatigue and low chest expansion</a:t>
              </a:r>
              <a:endParaRPr b="1">
                <a:solidFill>
                  <a:schemeClr val="lt1"/>
                </a:solidFill>
                <a:latin typeface="Raleway"/>
                <a:ea typeface="Raleway"/>
                <a:cs typeface="Raleway"/>
                <a:sym typeface="Raleway"/>
              </a:endParaRPr>
            </a:p>
          </p:txBody>
        </p:sp>
      </p:grpSp>
      <p:grpSp>
        <p:nvGrpSpPr>
          <p:cNvPr id="475" name="Google Shape;475;p60"/>
          <p:cNvGrpSpPr/>
          <p:nvPr/>
        </p:nvGrpSpPr>
        <p:grpSpPr>
          <a:xfrm>
            <a:off x="6740773" y="3872164"/>
            <a:ext cx="1876991" cy="1143693"/>
            <a:chOff x="332936" y="2720099"/>
            <a:chExt cx="2975100" cy="1036423"/>
          </a:xfrm>
        </p:grpSpPr>
        <p:sp>
          <p:nvSpPr>
            <p:cNvPr id="476" name="Google Shape;476;p60"/>
            <p:cNvSpPr txBox="1"/>
            <p:nvPr/>
          </p:nvSpPr>
          <p:spPr>
            <a:xfrm>
              <a:off x="332936" y="2720099"/>
              <a:ext cx="2926200" cy="3348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GB" sz="1800">
                  <a:solidFill>
                    <a:schemeClr val="lt1"/>
                  </a:solidFill>
                  <a:latin typeface="Calibri"/>
                  <a:ea typeface="Calibri"/>
                  <a:cs typeface="Calibri"/>
                  <a:sym typeface="Calibri"/>
                </a:rPr>
                <a:t>Govt. schemes</a:t>
              </a:r>
              <a:endParaRPr b="1">
                <a:solidFill>
                  <a:schemeClr val="lt1"/>
                </a:solidFill>
              </a:endParaRPr>
            </a:p>
          </p:txBody>
        </p:sp>
        <p:sp>
          <p:nvSpPr>
            <p:cNvPr id="477" name="Google Shape;477;p60"/>
            <p:cNvSpPr txBox="1"/>
            <p:nvPr/>
          </p:nvSpPr>
          <p:spPr>
            <a:xfrm>
              <a:off x="332936" y="3086922"/>
              <a:ext cx="2975100" cy="6696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GB" sz="1050">
                  <a:solidFill>
                    <a:schemeClr val="lt1"/>
                  </a:solidFill>
                  <a:latin typeface="Raleway"/>
                  <a:ea typeface="Raleway"/>
                  <a:cs typeface="Raleway"/>
                  <a:sym typeface="Raleway"/>
                </a:rPr>
                <a:t>There are various state govt. Schemes but they are not  very efficient and have many loopholes.</a:t>
              </a:r>
              <a:endParaRPr b="1" sz="1050">
                <a:solidFill>
                  <a:schemeClr val="lt1"/>
                </a:solidFill>
                <a:latin typeface="Raleway"/>
                <a:ea typeface="Raleway"/>
                <a:cs typeface="Raleway"/>
                <a:sym typeface="Raleway"/>
              </a:endParaRPr>
            </a:p>
          </p:txBody>
        </p:sp>
      </p:grpSp>
      <p:grpSp>
        <p:nvGrpSpPr>
          <p:cNvPr id="478" name="Google Shape;478;p60"/>
          <p:cNvGrpSpPr/>
          <p:nvPr/>
        </p:nvGrpSpPr>
        <p:grpSpPr>
          <a:xfrm>
            <a:off x="2940396" y="3037339"/>
            <a:ext cx="1380744" cy="1772466"/>
            <a:chOff x="332936" y="2443100"/>
            <a:chExt cx="2975100" cy="1606222"/>
          </a:xfrm>
        </p:grpSpPr>
        <p:sp>
          <p:nvSpPr>
            <p:cNvPr id="479" name="Google Shape;479;p60"/>
            <p:cNvSpPr txBox="1"/>
            <p:nvPr/>
          </p:nvSpPr>
          <p:spPr>
            <a:xfrm>
              <a:off x="332936" y="2443100"/>
              <a:ext cx="2926200" cy="5859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GB" sz="1800">
                  <a:solidFill>
                    <a:schemeClr val="lt1"/>
                  </a:solidFill>
                  <a:latin typeface="Calibri"/>
                  <a:ea typeface="Calibri"/>
                  <a:cs typeface="Calibri"/>
                  <a:sym typeface="Calibri"/>
                </a:rPr>
                <a:t>Major Ailments</a:t>
              </a:r>
              <a:endParaRPr b="1">
                <a:solidFill>
                  <a:schemeClr val="lt1"/>
                </a:solidFill>
              </a:endParaRPr>
            </a:p>
          </p:txBody>
        </p:sp>
        <p:sp>
          <p:nvSpPr>
            <p:cNvPr id="480" name="Google Shape;480;p60"/>
            <p:cNvSpPr txBox="1"/>
            <p:nvPr/>
          </p:nvSpPr>
          <p:spPr>
            <a:xfrm>
              <a:off x="332936" y="3086922"/>
              <a:ext cx="2975100" cy="9624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GB" sz="1050">
                  <a:solidFill>
                    <a:schemeClr val="lt1"/>
                  </a:solidFill>
                  <a:latin typeface="Raleway"/>
                  <a:ea typeface="Raleway"/>
                  <a:cs typeface="Raleway"/>
                  <a:sym typeface="Raleway"/>
                </a:rPr>
                <a:t>Various respiratory diseases like asthma and bronchitis. Prolonged exposure to pollution can also lead to lung cancer.</a:t>
              </a:r>
              <a:endParaRPr b="1" sz="1050">
                <a:solidFill>
                  <a:schemeClr val="lt1"/>
                </a:solidFill>
                <a:latin typeface="Raleway"/>
                <a:ea typeface="Raleway"/>
                <a:cs typeface="Raleway"/>
                <a:sym typeface="Raleway"/>
              </a:endParaRPr>
            </a:p>
          </p:txBody>
        </p:sp>
      </p:grpSp>
      <p:grpSp>
        <p:nvGrpSpPr>
          <p:cNvPr id="481" name="Google Shape;481;p60"/>
          <p:cNvGrpSpPr/>
          <p:nvPr/>
        </p:nvGrpSpPr>
        <p:grpSpPr>
          <a:xfrm>
            <a:off x="4632776" y="3037422"/>
            <a:ext cx="1934708" cy="1824907"/>
            <a:chOff x="332926" y="2443100"/>
            <a:chExt cx="2975100" cy="1653744"/>
          </a:xfrm>
        </p:grpSpPr>
        <p:sp>
          <p:nvSpPr>
            <p:cNvPr id="482" name="Google Shape;482;p60"/>
            <p:cNvSpPr txBox="1"/>
            <p:nvPr/>
          </p:nvSpPr>
          <p:spPr>
            <a:xfrm>
              <a:off x="332936" y="2443100"/>
              <a:ext cx="2926200" cy="3348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GB" sz="1800">
                  <a:solidFill>
                    <a:schemeClr val="lt1"/>
                  </a:solidFill>
                  <a:latin typeface="Calibri"/>
                  <a:ea typeface="Calibri"/>
                  <a:cs typeface="Calibri"/>
                  <a:sym typeface="Calibri"/>
                </a:rPr>
                <a:t>Statistics</a:t>
              </a:r>
              <a:endParaRPr b="1">
                <a:solidFill>
                  <a:schemeClr val="lt1"/>
                </a:solidFill>
              </a:endParaRPr>
            </a:p>
          </p:txBody>
        </p:sp>
        <p:sp>
          <p:nvSpPr>
            <p:cNvPr id="483" name="Google Shape;483;p60"/>
            <p:cNvSpPr txBox="1"/>
            <p:nvPr/>
          </p:nvSpPr>
          <p:spPr>
            <a:xfrm>
              <a:off x="332926" y="2856044"/>
              <a:ext cx="2975100" cy="1240800"/>
            </a:xfrm>
            <a:prstGeom prst="rect">
              <a:avLst/>
            </a:prstGeom>
            <a:noFill/>
            <a:ln>
              <a:noFill/>
            </a:ln>
          </p:spPr>
          <p:txBody>
            <a:bodyPr anchorCtr="0" anchor="t" bIns="45700" lIns="0" spcFirstLastPara="1" rIns="0" wrap="square" tIns="45700">
              <a:spAutoFit/>
            </a:bodyPr>
            <a:lstStyle/>
            <a:p>
              <a:pPr indent="0" lvl="0" marL="0" rtl="0" algn="l">
                <a:lnSpc>
                  <a:spcPct val="115000"/>
                </a:lnSpc>
                <a:spcBef>
                  <a:spcPts val="0"/>
                </a:spcBef>
                <a:spcAft>
                  <a:spcPts val="0"/>
                </a:spcAft>
                <a:buSzPts val="1100"/>
                <a:buNone/>
              </a:pPr>
              <a:r>
                <a:rPr b="1" lang="en-GB" sz="1050">
                  <a:solidFill>
                    <a:schemeClr val="lt1"/>
                  </a:solidFill>
                  <a:latin typeface="Raleway"/>
                  <a:ea typeface="Raleway"/>
                  <a:cs typeface="Raleway"/>
                  <a:sym typeface="Raleway"/>
                </a:rPr>
                <a:t>68% complain of frequent coughing, 22% report having shortness of breath and 36% suffer from irritation in respiratory tract, according to a study conducted in Bengaluru.</a:t>
              </a:r>
              <a:endParaRPr b="1" sz="1050">
                <a:solidFill>
                  <a:schemeClr val="lt1"/>
                </a:solidFill>
                <a:latin typeface="Raleway"/>
                <a:ea typeface="Raleway"/>
                <a:cs typeface="Raleway"/>
                <a:sym typeface="Raleway"/>
              </a:endParaRPr>
            </a:p>
          </p:txBody>
        </p:sp>
      </p:grpSp>
      <p:sp>
        <p:nvSpPr>
          <p:cNvPr id="484" name="Google Shape;484;p60"/>
          <p:cNvSpPr txBox="1"/>
          <p:nvPr/>
        </p:nvSpPr>
        <p:spPr>
          <a:xfrm>
            <a:off x="1269651" y="2755546"/>
            <a:ext cx="7470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p>
        </p:txBody>
      </p:sp>
      <p:pic>
        <p:nvPicPr>
          <p:cNvPr id="485" name="Google Shape;485;p60"/>
          <p:cNvPicPr preferRelativeResize="0"/>
          <p:nvPr/>
        </p:nvPicPr>
        <p:blipFill>
          <a:blip r:embed="rId4">
            <a:alphaModFix/>
          </a:blip>
          <a:stretch>
            <a:fillRect/>
          </a:stretch>
        </p:blipFill>
        <p:spPr>
          <a:xfrm>
            <a:off x="1013225" y="2376975"/>
            <a:ext cx="1003425" cy="1003425"/>
          </a:xfrm>
          <a:prstGeom prst="rect">
            <a:avLst/>
          </a:prstGeom>
          <a:noFill/>
          <a:ln>
            <a:noFill/>
          </a:ln>
        </p:spPr>
      </p:pic>
      <p:pic>
        <p:nvPicPr>
          <p:cNvPr id="486" name="Google Shape;486;p60"/>
          <p:cNvPicPr preferRelativeResize="0"/>
          <p:nvPr/>
        </p:nvPicPr>
        <p:blipFill>
          <a:blip r:embed="rId5">
            <a:alphaModFix/>
          </a:blip>
          <a:stretch>
            <a:fillRect/>
          </a:stretch>
        </p:blipFill>
        <p:spPr>
          <a:xfrm>
            <a:off x="3085574" y="1615750"/>
            <a:ext cx="1090200" cy="1090200"/>
          </a:xfrm>
          <a:prstGeom prst="rect">
            <a:avLst/>
          </a:prstGeom>
          <a:noFill/>
          <a:ln>
            <a:noFill/>
          </a:ln>
        </p:spPr>
      </p:pic>
      <p:pic>
        <p:nvPicPr>
          <p:cNvPr id="487" name="Google Shape;487;p60"/>
          <p:cNvPicPr preferRelativeResize="0"/>
          <p:nvPr/>
        </p:nvPicPr>
        <p:blipFill>
          <a:blip r:embed="rId6">
            <a:alphaModFix/>
          </a:blip>
          <a:stretch>
            <a:fillRect/>
          </a:stretch>
        </p:blipFill>
        <p:spPr>
          <a:xfrm>
            <a:off x="5151225" y="1779089"/>
            <a:ext cx="895752" cy="895775"/>
          </a:xfrm>
          <a:prstGeom prst="rect">
            <a:avLst/>
          </a:prstGeom>
          <a:noFill/>
          <a:ln>
            <a:noFill/>
          </a:ln>
        </p:spPr>
      </p:pic>
      <p:pic>
        <p:nvPicPr>
          <p:cNvPr id="488" name="Google Shape;488;p60"/>
          <p:cNvPicPr preferRelativeResize="0"/>
          <p:nvPr/>
        </p:nvPicPr>
        <p:blipFill>
          <a:blip r:embed="rId7">
            <a:alphaModFix/>
          </a:blip>
          <a:stretch>
            <a:fillRect/>
          </a:stretch>
        </p:blipFill>
        <p:spPr>
          <a:xfrm>
            <a:off x="7022425" y="2306550"/>
            <a:ext cx="1003425" cy="1003425"/>
          </a:xfrm>
          <a:prstGeom prst="rect">
            <a:avLst/>
          </a:prstGeom>
          <a:noFill/>
          <a:ln>
            <a:noFill/>
          </a:ln>
        </p:spPr>
      </p:pic>
      <p:sp>
        <p:nvSpPr>
          <p:cNvPr id="489" name="Google Shape;489;p60"/>
          <p:cNvSpPr txBox="1"/>
          <p:nvPr/>
        </p:nvSpPr>
        <p:spPr>
          <a:xfrm>
            <a:off x="307425" y="140900"/>
            <a:ext cx="6646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lt1"/>
                </a:solidFill>
                <a:latin typeface="Merriweather"/>
                <a:ea typeface="Merriweather"/>
                <a:cs typeface="Merriweather"/>
                <a:sym typeface="Merriweather"/>
              </a:rPr>
              <a:t>Health and Ailments</a:t>
            </a:r>
            <a:endParaRPr b="1" sz="2300">
              <a:solidFill>
                <a:schemeClr val="lt1"/>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493" name="Shape 493"/>
        <p:cNvGrpSpPr/>
        <p:nvPr/>
      </p:nvGrpSpPr>
      <p:grpSpPr>
        <a:xfrm>
          <a:off x="0" y="0"/>
          <a:ext cx="0" cy="0"/>
          <a:chOff x="0" y="0"/>
          <a:chExt cx="0" cy="0"/>
        </a:xfrm>
      </p:grpSpPr>
      <p:grpSp>
        <p:nvGrpSpPr>
          <p:cNvPr id="494" name="Google Shape;494;p61"/>
          <p:cNvGrpSpPr/>
          <p:nvPr/>
        </p:nvGrpSpPr>
        <p:grpSpPr>
          <a:xfrm>
            <a:off x="3814249" y="634141"/>
            <a:ext cx="2375175" cy="2446535"/>
            <a:chOff x="8665900" y="2041506"/>
            <a:chExt cx="2518476" cy="3046744"/>
          </a:xfrm>
        </p:grpSpPr>
        <p:sp>
          <p:nvSpPr>
            <p:cNvPr id="495" name="Google Shape;495;p61"/>
            <p:cNvSpPr/>
            <p:nvPr/>
          </p:nvSpPr>
          <p:spPr>
            <a:xfrm>
              <a:off x="8665900" y="2041506"/>
              <a:ext cx="2518476" cy="3046744"/>
            </a:xfrm>
            <a:custGeom>
              <a:rect b="b" l="l" r="r" t="t"/>
              <a:pathLst>
                <a:path extrusionOk="0" h="3046744" w="2518476">
                  <a:moveTo>
                    <a:pt x="2496310" y="0"/>
                  </a:moveTo>
                  <a:lnTo>
                    <a:pt x="2517507" y="1385252"/>
                  </a:lnTo>
                  <a:lnTo>
                    <a:pt x="2518476" y="1386047"/>
                  </a:lnTo>
                  <a:lnTo>
                    <a:pt x="2506117" y="2776205"/>
                  </a:lnTo>
                  <a:lnTo>
                    <a:pt x="2260216" y="2574533"/>
                  </a:lnTo>
                  <a:lnTo>
                    <a:pt x="2259083" y="2574504"/>
                  </a:lnTo>
                  <a:lnTo>
                    <a:pt x="1706757" y="3044136"/>
                  </a:lnTo>
                  <a:cubicBezTo>
                    <a:pt x="1706749" y="3045005"/>
                    <a:pt x="1706742" y="3045875"/>
                    <a:pt x="1706734" y="3046744"/>
                  </a:cubicBezTo>
                  <a:lnTo>
                    <a:pt x="1705190" y="3045469"/>
                  </a:lnTo>
                  <a:lnTo>
                    <a:pt x="1703691" y="3046743"/>
                  </a:lnTo>
                  <a:cubicBezTo>
                    <a:pt x="1703698" y="3045912"/>
                    <a:pt x="1703706" y="3045081"/>
                    <a:pt x="1703713" y="3044250"/>
                  </a:cubicBezTo>
                  <a:lnTo>
                    <a:pt x="712752" y="2226113"/>
                  </a:lnTo>
                  <a:lnTo>
                    <a:pt x="711543" y="2226108"/>
                  </a:lnTo>
                  <a:lnTo>
                    <a:pt x="189785" y="2671838"/>
                  </a:lnTo>
                  <a:cubicBezTo>
                    <a:pt x="189970" y="2651018"/>
                    <a:pt x="190154" y="2630197"/>
                    <a:pt x="190339" y="2609377"/>
                  </a:cubicBezTo>
                  <a:lnTo>
                    <a:pt x="189235" y="2671848"/>
                  </a:lnTo>
                  <a:lnTo>
                    <a:pt x="0" y="2514397"/>
                  </a:lnTo>
                  <a:lnTo>
                    <a:pt x="12359" y="1124240"/>
                  </a:lnTo>
                  <a:lnTo>
                    <a:pt x="13197" y="1124806"/>
                  </a:lnTo>
                  <a:lnTo>
                    <a:pt x="831518" y="427440"/>
                  </a:lnTo>
                  <a:lnTo>
                    <a:pt x="843573" y="4762"/>
                  </a:lnTo>
                  <a:lnTo>
                    <a:pt x="844380" y="5294"/>
                  </a:lnTo>
                  <a:lnTo>
                    <a:pt x="2496310" y="0"/>
                  </a:lnTo>
                  <a:close/>
                </a:path>
              </a:pathLst>
            </a:custGeom>
            <a:solidFill>
              <a:srgbClr val="9900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96" name="Google Shape;496;p61"/>
            <p:cNvGrpSpPr/>
            <p:nvPr/>
          </p:nvGrpSpPr>
          <p:grpSpPr>
            <a:xfrm>
              <a:off x="8665900" y="2041506"/>
              <a:ext cx="2518452" cy="3046744"/>
              <a:chOff x="490194" y="2041507"/>
              <a:chExt cx="2518452" cy="3046744"/>
            </a:xfrm>
          </p:grpSpPr>
          <p:sp>
            <p:nvSpPr>
              <p:cNvPr id="497" name="Google Shape;497;p61"/>
              <p:cNvSpPr/>
              <p:nvPr/>
            </p:nvSpPr>
            <p:spPr>
              <a:xfrm>
                <a:off x="490194" y="2046269"/>
                <a:ext cx="2518452" cy="3041982"/>
              </a:xfrm>
              <a:custGeom>
                <a:rect b="b" l="l" r="r" t="t"/>
                <a:pathLst>
                  <a:path extrusionOk="0" h="21600" w="21600">
                    <a:moveTo>
                      <a:pt x="9344" y="1432"/>
                    </a:moveTo>
                    <a:lnTo>
                      <a:pt x="9238" y="4508"/>
                    </a:lnTo>
                    <a:lnTo>
                      <a:pt x="7129" y="3077"/>
                    </a:lnTo>
                    <a:lnTo>
                      <a:pt x="7235" y="0"/>
                    </a:lnTo>
                    <a:lnTo>
                      <a:pt x="9344" y="1432"/>
                    </a:lnTo>
                    <a:close/>
                    <a:moveTo>
                      <a:pt x="106" y="7949"/>
                    </a:moveTo>
                    <a:lnTo>
                      <a:pt x="0" y="17820"/>
                    </a:lnTo>
                    <a:lnTo>
                      <a:pt x="1623" y="18938"/>
                    </a:lnTo>
                    <a:lnTo>
                      <a:pt x="1729" y="9067"/>
                    </a:lnTo>
                    <a:lnTo>
                      <a:pt x="106" y="7949"/>
                    </a:lnTo>
                    <a:close/>
                    <a:moveTo>
                      <a:pt x="19492" y="8376"/>
                    </a:moveTo>
                    <a:lnTo>
                      <a:pt x="19385" y="18247"/>
                    </a:lnTo>
                    <a:lnTo>
                      <a:pt x="21494" y="19679"/>
                    </a:lnTo>
                    <a:lnTo>
                      <a:pt x="21600" y="9808"/>
                    </a:lnTo>
                    <a:lnTo>
                      <a:pt x="19492" y="8376"/>
                    </a:lnTo>
                    <a:close/>
                    <a:moveTo>
                      <a:pt x="6219" y="5902"/>
                    </a:moveTo>
                    <a:lnTo>
                      <a:pt x="6113" y="15773"/>
                    </a:lnTo>
                    <a:lnTo>
                      <a:pt x="14638" y="21600"/>
                    </a:lnTo>
                    <a:lnTo>
                      <a:pt x="14744" y="11729"/>
                    </a:lnTo>
                    <a:lnTo>
                      <a:pt x="6219" y="5902"/>
                    </a:lnTo>
                    <a:close/>
                  </a:path>
                </a:pathLst>
              </a:custGeom>
              <a:solidFill>
                <a:srgbClr val="6600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8" name="Google Shape;498;p61"/>
              <p:cNvSpPr/>
              <p:nvPr/>
            </p:nvSpPr>
            <p:spPr>
              <a:xfrm>
                <a:off x="503391" y="2041507"/>
                <a:ext cx="2504304" cy="1657152"/>
              </a:xfrm>
              <a:custGeom>
                <a:rect b="b" l="l" r="r" t="t"/>
                <a:pathLst>
                  <a:path extrusionOk="0" h="21600" w="21600">
                    <a:moveTo>
                      <a:pt x="21417" y="0"/>
                    </a:moveTo>
                    <a:lnTo>
                      <a:pt x="21600" y="18073"/>
                    </a:lnTo>
                    <a:lnTo>
                      <a:pt x="19495" y="15445"/>
                    </a:lnTo>
                    <a:lnTo>
                      <a:pt x="14705" y="21600"/>
                    </a:lnTo>
                    <a:lnTo>
                      <a:pt x="6147" y="10904"/>
                    </a:lnTo>
                    <a:lnTo>
                      <a:pt x="1647" y="16713"/>
                    </a:lnTo>
                    <a:lnTo>
                      <a:pt x="0" y="14661"/>
                    </a:lnTo>
                    <a:lnTo>
                      <a:pt x="9290" y="2697"/>
                    </a:lnTo>
                    <a:lnTo>
                      <a:pt x="7169" y="69"/>
                    </a:lnTo>
                    <a:close/>
                  </a:path>
                </a:pathLst>
              </a:custGeom>
              <a:solidFill>
                <a:srgbClr val="CC00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499" name="Google Shape;499;p61"/>
          <p:cNvGrpSpPr/>
          <p:nvPr/>
        </p:nvGrpSpPr>
        <p:grpSpPr>
          <a:xfrm>
            <a:off x="3405274" y="1618358"/>
            <a:ext cx="2217318" cy="2137373"/>
            <a:chOff x="8968871" y="2039989"/>
            <a:chExt cx="2351095" cy="2661735"/>
          </a:xfrm>
        </p:grpSpPr>
        <p:sp>
          <p:nvSpPr>
            <p:cNvPr id="500" name="Google Shape;500;p61"/>
            <p:cNvSpPr/>
            <p:nvPr/>
          </p:nvSpPr>
          <p:spPr>
            <a:xfrm>
              <a:off x="8968871" y="2039989"/>
              <a:ext cx="2351095" cy="2661735"/>
            </a:xfrm>
            <a:custGeom>
              <a:rect b="b" l="l" r="r" t="t"/>
              <a:pathLst>
                <a:path extrusionOk="0" h="2661735" w="2351095">
                  <a:moveTo>
                    <a:pt x="1164730" y="0"/>
                  </a:moveTo>
                  <a:lnTo>
                    <a:pt x="2156905" y="820645"/>
                  </a:lnTo>
                  <a:lnTo>
                    <a:pt x="2345691" y="974467"/>
                  </a:lnTo>
                  <a:lnTo>
                    <a:pt x="2351095" y="969865"/>
                  </a:lnTo>
                  <a:lnTo>
                    <a:pt x="2338698" y="2121194"/>
                  </a:lnTo>
                  <a:lnTo>
                    <a:pt x="1707358" y="2658833"/>
                  </a:lnTo>
                  <a:lnTo>
                    <a:pt x="1704900" y="2661735"/>
                  </a:lnTo>
                  <a:lnTo>
                    <a:pt x="711011" y="1841079"/>
                  </a:lnTo>
                  <a:cubicBezTo>
                    <a:pt x="711014" y="1840792"/>
                    <a:pt x="711017" y="1840506"/>
                    <a:pt x="711020" y="1840219"/>
                  </a:cubicBezTo>
                  <a:lnTo>
                    <a:pt x="191643" y="2283882"/>
                  </a:lnTo>
                  <a:lnTo>
                    <a:pt x="189221" y="2285050"/>
                  </a:lnTo>
                  <a:lnTo>
                    <a:pt x="0" y="2127656"/>
                  </a:lnTo>
                  <a:lnTo>
                    <a:pt x="12320" y="983955"/>
                  </a:lnTo>
                  <a:lnTo>
                    <a:pt x="11609" y="983371"/>
                  </a:lnTo>
                  <a:lnTo>
                    <a:pt x="12333" y="982755"/>
                  </a:lnTo>
                  <a:cubicBezTo>
                    <a:pt x="12356" y="980582"/>
                    <a:pt x="12380" y="978410"/>
                    <a:pt x="12403" y="976237"/>
                  </a:cubicBezTo>
                  <a:lnTo>
                    <a:pt x="16239" y="979428"/>
                  </a:lnTo>
                  <a:lnTo>
                    <a:pt x="642954" y="445653"/>
                  </a:lnTo>
                  <a:lnTo>
                    <a:pt x="1164730" y="0"/>
                  </a:lnTo>
                  <a:close/>
                </a:path>
              </a:pathLst>
            </a:custGeom>
            <a:solidFill>
              <a:srgbClr val="F8B1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Arial"/>
                <a:ea typeface="Arial"/>
                <a:cs typeface="Arial"/>
                <a:sym typeface="Arial"/>
              </a:endParaRPr>
            </a:p>
          </p:txBody>
        </p:sp>
        <p:grpSp>
          <p:nvGrpSpPr>
            <p:cNvPr id="501" name="Google Shape;501;p61"/>
            <p:cNvGrpSpPr/>
            <p:nvPr/>
          </p:nvGrpSpPr>
          <p:grpSpPr>
            <a:xfrm>
              <a:off x="8968871" y="2039989"/>
              <a:ext cx="2347919" cy="2661723"/>
              <a:chOff x="-137695" y="2039989"/>
              <a:chExt cx="2347919" cy="2661723"/>
            </a:xfrm>
          </p:grpSpPr>
          <p:sp>
            <p:nvSpPr>
              <p:cNvPr id="502" name="Google Shape;502;p61"/>
              <p:cNvSpPr/>
              <p:nvPr/>
            </p:nvSpPr>
            <p:spPr>
              <a:xfrm>
                <a:off x="-137695" y="2729740"/>
                <a:ext cx="1717308" cy="1971972"/>
              </a:xfrm>
              <a:custGeom>
                <a:rect b="b" l="l" r="r" t="t"/>
                <a:pathLst>
                  <a:path extrusionOk="0" h="21600" w="21600">
                    <a:moveTo>
                      <a:pt x="2536" y="4862"/>
                    </a:moveTo>
                    <a:lnTo>
                      <a:pt x="2380" y="17474"/>
                    </a:lnTo>
                    <a:lnTo>
                      <a:pt x="0" y="15750"/>
                    </a:lnTo>
                    <a:lnTo>
                      <a:pt x="156" y="3138"/>
                    </a:lnTo>
                    <a:lnTo>
                      <a:pt x="2536" y="4862"/>
                    </a:lnTo>
                    <a:close/>
                    <a:moveTo>
                      <a:pt x="9098" y="0"/>
                    </a:moveTo>
                    <a:lnTo>
                      <a:pt x="8943" y="12611"/>
                    </a:lnTo>
                    <a:lnTo>
                      <a:pt x="21444" y="21600"/>
                    </a:lnTo>
                    <a:lnTo>
                      <a:pt x="21600" y="8989"/>
                    </a:lnTo>
                    <a:lnTo>
                      <a:pt x="9098" y="0"/>
                    </a:lnTo>
                    <a:close/>
                  </a:path>
                </a:pathLst>
              </a:custGeom>
              <a:solidFill>
                <a:srgbClr val="A57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3" name="Google Shape;503;p61"/>
              <p:cNvSpPr/>
              <p:nvPr/>
            </p:nvSpPr>
            <p:spPr>
              <a:xfrm>
                <a:off x="-126086" y="2039989"/>
                <a:ext cx="2336310" cy="1515672"/>
              </a:xfrm>
              <a:custGeom>
                <a:rect b="b" l="l" r="r" t="t"/>
                <a:pathLst>
                  <a:path extrusionOk="0" h="21600" w="21600">
                    <a:moveTo>
                      <a:pt x="21600" y="13913"/>
                    </a:moveTo>
                    <a:lnTo>
                      <a:pt x="15763" y="21600"/>
                    </a:lnTo>
                    <a:lnTo>
                      <a:pt x="6573" y="9905"/>
                    </a:lnTo>
                    <a:lnTo>
                      <a:pt x="1750" y="16232"/>
                    </a:lnTo>
                    <a:lnTo>
                      <a:pt x="0" y="14014"/>
                    </a:lnTo>
                    <a:lnTo>
                      <a:pt x="5837" y="6351"/>
                    </a:lnTo>
                    <a:lnTo>
                      <a:pt x="10661" y="0"/>
                    </a:lnTo>
                    <a:lnTo>
                      <a:pt x="19834" y="11695"/>
                    </a:lnTo>
                    <a:close/>
                  </a:path>
                </a:pathLst>
              </a:cu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504" name="Google Shape;504;p61"/>
          <p:cNvGrpSpPr/>
          <p:nvPr/>
        </p:nvGrpSpPr>
        <p:grpSpPr>
          <a:xfrm>
            <a:off x="2954585" y="2522929"/>
            <a:ext cx="2215392" cy="2291844"/>
            <a:chOff x="4381145" y="3178063"/>
            <a:chExt cx="2349053" cy="2854102"/>
          </a:xfrm>
        </p:grpSpPr>
        <p:sp>
          <p:nvSpPr>
            <p:cNvPr id="505" name="Google Shape;505;p61"/>
            <p:cNvSpPr/>
            <p:nvPr/>
          </p:nvSpPr>
          <p:spPr>
            <a:xfrm>
              <a:off x="4381145" y="3178063"/>
              <a:ext cx="2349053" cy="2854102"/>
            </a:xfrm>
            <a:custGeom>
              <a:rect b="b" l="l" r="r" t="t"/>
              <a:pathLst>
                <a:path extrusionOk="0" h="2854102" w="2349053">
                  <a:moveTo>
                    <a:pt x="1165894" y="0"/>
                  </a:moveTo>
                  <a:lnTo>
                    <a:pt x="2159804" y="818905"/>
                  </a:lnTo>
                  <a:lnTo>
                    <a:pt x="2349053" y="976244"/>
                  </a:lnTo>
                  <a:lnTo>
                    <a:pt x="2346513" y="981160"/>
                  </a:lnTo>
                  <a:lnTo>
                    <a:pt x="2334133" y="1893786"/>
                  </a:lnTo>
                  <a:lnTo>
                    <a:pt x="1158017" y="2854102"/>
                  </a:lnTo>
                  <a:cubicBezTo>
                    <a:pt x="1158032" y="2852816"/>
                    <a:pt x="1158047" y="2851531"/>
                    <a:pt x="1158062" y="2850245"/>
                  </a:cubicBezTo>
                  <a:lnTo>
                    <a:pt x="0" y="1893794"/>
                  </a:lnTo>
                  <a:lnTo>
                    <a:pt x="12358" y="981161"/>
                  </a:lnTo>
                  <a:lnTo>
                    <a:pt x="14511" y="981583"/>
                  </a:lnTo>
                  <a:lnTo>
                    <a:pt x="644081" y="443879"/>
                  </a:lnTo>
                  <a:lnTo>
                    <a:pt x="1165894" y="0"/>
                  </a:lnTo>
                  <a:close/>
                </a:path>
              </a:pathLst>
            </a:custGeom>
            <a:solidFill>
              <a:srgbClr val="6AA84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06" name="Google Shape;506;p61"/>
            <p:cNvGrpSpPr/>
            <p:nvPr/>
          </p:nvGrpSpPr>
          <p:grpSpPr>
            <a:xfrm>
              <a:off x="4381145" y="4159223"/>
              <a:ext cx="2346503" cy="1872936"/>
              <a:chOff x="4381145" y="4159223"/>
              <a:chExt cx="2346503" cy="1872936"/>
            </a:xfrm>
          </p:grpSpPr>
          <p:sp>
            <p:nvSpPr>
              <p:cNvPr id="507" name="Google Shape;507;p61"/>
              <p:cNvSpPr/>
              <p:nvPr/>
            </p:nvSpPr>
            <p:spPr>
              <a:xfrm>
                <a:off x="4381145" y="4159224"/>
                <a:ext cx="1170828" cy="1869426"/>
              </a:xfrm>
              <a:custGeom>
                <a:rect b="b" l="l" r="r" t="t"/>
                <a:pathLst>
                  <a:path extrusionOk="0" h="21600" w="21600">
                    <a:moveTo>
                      <a:pt x="21600" y="11055"/>
                    </a:moveTo>
                    <a:lnTo>
                      <a:pt x="21372" y="21600"/>
                    </a:lnTo>
                    <a:lnTo>
                      <a:pt x="0" y="10545"/>
                    </a:lnTo>
                    <a:lnTo>
                      <a:pt x="228" y="0"/>
                    </a:lnTo>
                    <a:close/>
                  </a:path>
                </a:pathLst>
              </a:custGeom>
              <a:solidFill>
                <a:srgbClr val="38761D"/>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8" name="Google Shape;508;p61"/>
              <p:cNvSpPr/>
              <p:nvPr/>
            </p:nvSpPr>
            <p:spPr>
              <a:xfrm>
                <a:off x="5539162" y="4159223"/>
                <a:ext cx="1188486" cy="1872936"/>
              </a:xfrm>
              <a:custGeom>
                <a:rect b="b" l="l" r="r" t="t"/>
                <a:pathLst>
                  <a:path extrusionOk="0" h="21600" w="21600">
                    <a:moveTo>
                      <a:pt x="21600" y="0"/>
                    </a:moveTo>
                    <a:lnTo>
                      <a:pt x="21375" y="10525"/>
                    </a:lnTo>
                    <a:lnTo>
                      <a:pt x="0" y="21600"/>
                    </a:lnTo>
                    <a:lnTo>
                      <a:pt x="193" y="11096"/>
                    </a:lnTo>
                    <a:close/>
                  </a:path>
                </a:pathLst>
              </a:custGeom>
              <a:solidFill>
                <a:srgbClr val="38761D"/>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509" name="Google Shape;509;p61"/>
          <p:cNvSpPr txBox="1"/>
          <p:nvPr/>
        </p:nvSpPr>
        <p:spPr>
          <a:xfrm>
            <a:off x="5939000" y="2875225"/>
            <a:ext cx="2269500" cy="8310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GB" sz="2400">
                <a:solidFill>
                  <a:srgbClr val="FFFF00"/>
                </a:solidFill>
              </a:rPr>
              <a:t>Anxiety</a:t>
            </a:r>
            <a:endParaRPr b="1" sz="2400">
              <a:solidFill>
                <a:srgbClr val="FFFF00"/>
              </a:solidFill>
            </a:endParaRPr>
          </a:p>
          <a:p>
            <a:pPr indent="0" lvl="0" marL="0" marR="0" rtl="0" algn="l">
              <a:spcBef>
                <a:spcPts val="0"/>
              </a:spcBef>
              <a:spcAft>
                <a:spcPts val="0"/>
              </a:spcAft>
              <a:buNone/>
            </a:pPr>
            <a:r>
              <a:rPr b="1" lang="en-GB" sz="2400">
                <a:solidFill>
                  <a:srgbClr val="FFFF00"/>
                </a:solidFill>
              </a:rPr>
              <a:t>(Rs.2000-3000)</a:t>
            </a:r>
            <a:endParaRPr b="1" sz="2400">
              <a:solidFill>
                <a:srgbClr val="FFFF00"/>
              </a:solidFill>
            </a:endParaRPr>
          </a:p>
        </p:txBody>
      </p:sp>
      <p:sp>
        <p:nvSpPr>
          <p:cNvPr id="510" name="Google Shape;510;p61"/>
          <p:cNvSpPr txBox="1"/>
          <p:nvPr/>
        </p:nvSpPr>
        <p:spPr>
          <a:xfrm>
            <a:off x="5329030" y="3847850"/>
            <a:ext cx="2879400" cy="8310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GB" sz="2400">
                <a:solidFill>
                  <a:srgbClr val="38761D"/>
                </a:solidFill>
              </a:rPr>
              <a:t>Chronic Cough</a:t>
            </a:r>
            <a:endParaRPr b="1" sz="2400">
              <a:solidFill>
                <a:srgbClr val="38761D"/>
              </a:solidFill>
            </a:endParaRPr>
          </a:p>
          <a:p>
            <a:pPr indent="0" lvl="0" marL="0" marR="0" rtl="0" algn="l">
              <a:spcBef>
                <a:spcPts val="0"/>
              </a:spcBef>
              <a:spcAft>
                <a:spcPts val="0"/>
              </a:spcAft>
              <a:buNone/>
            </a:pPr>
            <a:r>
              <a:rPr b="1" lang="en-GB" sz="2400">
                <a:solidFill>
                  <a:srgbClr val="38761D"/>
                </a:solidFill>
              </a:rPr>
              <a:t>(Rs.1000-2000)</a:t>
            </a:r>
            <a:endParaRPr b="1" sz="2400">
              <a:solidFill>
                <a:srgbClr val="38761D"/>
              </a:solidFill>
            </a:endParaRPr>
          </a:p>
        </p:txBody>
      </p:sp>
      <p:sp>
        <p:nvSpPr>
          <p:cNvPr id="511" name="Google Shape;511;p61"/>
          <p:cNvSpPr txBox="1"/>
          <p:nvPr/>
        </p:nvSpPr>
        <p:spPr>
          <a:xfrm>
            <a:off x="6350025" y="1282650"/>
            <a:ext cx="2692200" cy="8310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GB" sz="2400">
                <a:solidFill>
                  <a:srgbClr val="C81010"/>
                </a:solidFill>
              </a:rPr>
              <a:t>Bronchial Asthma</a:t>
            </a:r>
            <a:endParaRPr b="1" sz="2400">
              <a:solidFill>
                <a:srgbClr val="C81010"/>
              </a:solidFill>
            </a:endParaRPr>
          </a:p>
          <a:p>
            <a:pPr indent="0" lvl="0" marL="0" marR="0" rtl="0" algn="l">
              <a:spcBef>
                <a:spcPts val="0"/>
              </a:spcBef>
              <a:spcAft>
                <a:spcPts val="0"/>
              </a:spcAft>
              <a:buNone/>
            </a:pPr>
            <a:r>
              <a:rPr b="1" lang="en-GB" sz="2400">
                <a:solidFill>
                  <a:srgbClr val="C81010"/>
                </a:solidFill>
              </a:rPr>
              <a:t>(Rs.4000)</a:t>
            </a:r>
            <a:endParaRPr b="1" sz="2400">
              <a:solidFill>
                <a:srgbClr val="C81010"/>
              </a:solidFill>
            </a:endParaRPr>
          </a:p>
        </p:txBody>
      </p:sp>
      <p:sp>
        <p:nvSpPr>
          <p:cNvPr id="512" name="Google Shape;512;p61"/>
          <p:cNvSpPr txBox="1"/>
          <p:nvPr/>
        </p:nvSpPr>
        <p:spPr>
          <a:xfrm>
            <a:off x="387525" y="211375"/>
            <a:ext cx="5235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solidFill>
                  <a:schemeClr val="lt1"/>
                </a:solidFill>
                <a:latin typeface="Raleway Black"/>
                <a:ea typeface="Raleway Black"/>
                <a:cs typeface="Raleway Black"/>
                <a:sym typeface="Raleway Black"/>
              </a:rPr>
              <a:t>Analysis on expenditure</a:t>
            </a:r>
            <a:endParaRPr sz="2300">
              <a:solidFill>
                <a:schemeClr val="lt1"/>
              </a:solidFill>
              <a:latin typeface="Raleway Black"/>
              <a:ea typeface="Raleway Black"/>
              <a:cs typeface="Raleway Black"/>
              <a:sym typeface="Raleway Black"/>
            </a:endParaRPr>
          </a:p>
        </p:txBody>
      </p:sp>
      <p:pic>
        <p:nvPicPr>
          <p:cNvPr id="513" name="Google Shape;513;p61"/>
          <p:cNvPicPr preferRelativeResize="0"/>
          <p:nvPr/>
        </p:nvPicPr>
        <p:blipFill>
          <a:blip r:embed="rId3">
            <a:alphaModFix/>
          </a:blip>
          <a:stretch>
            <a:fillRect/>
          </a:stretch>
        </p:blipFill>
        <p:spPr>
          <a:xfrm>
            <a:off x="5095500" y="836402"/>
            <a:ext cx="689825" cy="689825"/>
          </a:xfrm>
          <a:prstGeom prst="rect">
            <a:avLst/>
          </a:prstGeom>
          <a:noFill/>
          <a:ln>
            <a:noFill/>
          </a:ln>
        </p:spPr>
      </p:pic>
      <p:pic>
        <p:nvPicPr>
          <p:cNvPr id="514" name="Google Shape;514;p61"/>
          <p:cNvPicPr preferRelativeResize="0"/>
          <p:nvPr/>
        </p:nvPicPr>
        <p:blipFill>
          <a:blip r:embed="rId4">
            <a:alphaModFix/>
          </a:blip>
          <a:stretch>
            <a:fillRect/>
          </a:stretch>
        </p:blipFill>
        <p:spPr>
          <a:xfrm>
            <a:off x="4508125" y="1935538"/>
            <a:ext cx="587375" cy="587375"/>
          </a:xfrm>
          <a:prstGeom prst="rect">
            <a:avLst/>
          </a:prstGeom>
          <a:noFill/>
          <a:ln>
            <a:noFill/>
          </a:ln>
        </p:spPr>
      </p:pic>
      <p:pic>
        <p:nvPicPr>
          <p:cNvPr id="515" name="Google Shape;515;p61"/>
          <p:cNvPicPr preferRelativeResize="0"/>
          <p:nvPr/>
        </p:nvPicPr>
        <p:blipFill>
          <a:blip r:embed="rId5">
            <a:alphaModFix/>
          </a:blip>
          <a:stretch>
            <a:fillRect/>
          </a:stretch>
        </p:blipFill>
        <p:spPr>
          <a:xfrm>
            <a:off x="3744550" y="2935525"/>
            <a:ext cx="763575" cy="763575"/>
          </a:xfrm>
          <a:prstGeom prst="rect">
            <a:avLst/>
          </a:prstGeom>
          <a:noFill/>
          <a:ln>
            <a:noFill/>
          </a:ln>
          <a:effectLst>
            <a:outerShdw blurRad="50800" rotWithShape="0" algn="tl" dir="2700000" dist="38100">
              <a:srgbClr val="000000">
                <a:alpha val="40000"/>
              </a:srgbClr>
            </a:outerShdw>
          </a:effectLst>
        </p:spPr>
      </p:pic>
      <p:sp>
        <p:nvSpPr>
          <p:cNvPr id="516" name="Google Shape;516;p61"/>
          <p:cNvSpPr txBox="1"/>
          <p:nvPr/>
        </p:nvSpPr>
        <p:spPr>
          <a:xfrm>
            <a:off x="270100" y="750175"/>
            <a:ext cx="2607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aleway ExtraBold"/>
                <a:ea typeface="Raleway ExtraBold"/>
                <a:cs typeface="Raleway ExtraBold"/>
                <a:sym typeface="Raleway ExtraBold"/>
              </a:rPr>
              <a:t>The traffic policemen suffer some chronic illnesses demolishing their health.</a:t>
            </a:r>
            <a:endParaRPr>
              <a:latin typeface="Raleway ExtraBold"/>
              <a:ea typeface="Raleway ExtraBold"/>
              <a:cs typeface="Raleway ExtraBold"/>
              <a:sym typeface="Raleway ExtraBold"/>
            </a:endParaRPr>
          </a:p>
          <a:p>
            <a:pPr indent="0" lvl="0" marL="0" rtl="0" algn="l">
              <a:spcBef>
                <a:spcPts val="0"/>
              </a:spcBef>
              <a:spcAft>
                <a:spcPts val="0"/>
              </a:spcAft>
              <a:buNone/>
            </a:pPr>
            <a:r>
              <a:rPr i="1" lang="en-GB">
                <a:latin typeface="Raleway ExtraBold"/>
                <a:ea typeface="Raleway ExtraBold"/>
                <a:cs typeface="Raleway ExtraBold"/>
                <a:sym typeface="Raleway ExtraBold"/>
              </a:rPr>
              <a:t>Prolonged</a:t>
            </a:r>
            <a:r>
              <a:rPr lang="en-GB">
                <a:latin typeface="Raleway ExtraBold"/>
                <a:ea typeface="Raleway ExtraBold"/>
                <a:cs typeface="Raleway ExtraBold"/>
                <a:sym typeface="Raleway ExtraBold"/>
              </a:rPr>
              <a:t> exposure to pollution may even lead to lung cancer and its cost for treatment is beyond a figure to mention in a presentation.</a:t>
            </a:r>
            <a:endParaRPr>
              <a:latin typeface="Raleway ExtraBold"/>
              <a:ea typeface="Raleway ExtraBold"/>
              <a:cs typeface="Raleway ExtraBold"/>
              <a:sym typeface="Raleway ExtraBold"/>
            </a:endParaRPr>
          </a:p>
        </p:txBody>
      </p:sp>
      <p:sp>
        <p:nvSpPr>
          <p:cNvPr id="517" name="Google Shape;517;p61"/>
          <p:cNvSpPr/>
          <p:nvPr/>
        </p:nvSpPr>
        <p:spPr>
          <a:xfrm>
            <a:off x="82300" y="3135375"/>
            <a:ext cx="2794800" cy="1679400"/>
          </a:xfrm>
          <a:prstGeom prst="star32">
            <a:avLst>
              <a:gd fmla="val 37500" name="adj"/>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Merriweather"/>
                <a:ea typeface="Merriweather"/>
                <a:cs typeface="Merriweather"/>
                <a:sym typeface="Merriweather"/>
              </a:rPr>
              <a:t>Approximate cost per unit:</a:t>
            </a:r>
            <a:endParaRPr b="1" sz="1500">
              <a:latin typeface="Merriweather"/>
              <a:ea typeface="Merriweather"/>
              <a:cs typeface="Merriweather"/>
              <a:sym typeface="Merriweather"/>
            </a:endParaRPr>
          </a:p>
          <a:p>
            <a:pPr indent="0" lvl="0" marL="0" rtl="0" algn="ctr">
              <a:spcBef>
                <a:spcPts val="0"/>
              </a:spcBef>
              <a:spcAft>
                <a:spcPts val="0"/>
              </a:spcAft>
              <a:buNone/>
            </a:pPr>
            <a:r>
              <a:rPr b="1" lang="en-GB" sz="1500">
                <a:latin typeface="Merriweather"/>
                <a:ea typeface="Merriweather"/>
                <a:cs typeface="Merriweather"/>
                <a:sym typeface="Merriweather"/>
              </a:rPr>
              <a:t>Rs. 2,50,000</a:t>
            </a:r>
            <a:endParaRPr b="1" sz="1500">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522" name="Shape 522"/>
        <p:cNvGrpSpPr/>
        <p:nvPr/>
      </p:nvGrpSpPr>
      <p:grpSpPr>
        <a:xfrm>
          <a:off x="0" y="0"/>
          <a:ext cx="0" cy="0"/>
          <a:chOff x="0" y="0"/>
          <a:chExt cx="0" cy="0"/>
        </a:xfrm>
      </p:grpSpPr>
      <p:pic>
        <p:nvPicPr>
          <p:cNvPr id="523" name="Google Shape;523;p62"/>
          <p:cNvPicPr preferRelativeResize="0"/>
          <p:nvPr/>
        </p:nvPicPr>
        <p:blipFill>
          <a:blip r:embed="rId3">
            <a:alphaModFix/>
          </a:blip>
          <a:stretch>
            <a:fillRect/>
          </a:stretch>
        </p:blipFill>
        <p:spPr>
          <a:xfrm>
            <a:off x="7970648" y="3217625"/>
            <a:ext cx="1649625" cy="1925874"/>
          </a:xfrm>
          <a:prstGeom prst="rect">
            <a:avLst/>
          </a:prstGeom>
          <a:noFill/>
          <a:ln>
            <a:noFill/>
          </a:ln>
        </p:spPr>
      </p:pic>
      <p:pic>
        <p:nvPicPr>
          <p:cNvPr id="524" name="Google Shape;524;p62"/>
          <p:cNvPicPr preferRelativeResize="0"/>
          <p:nvPr/>
        </p:nvPicPr>
        <p:blipFill rotWithShape="1">
          <a:blip r:embed="rId4">
            <a:alphaModFix/>
          </a:blip>
          <a:srcRect b="9057" l="4669" r="30391" t="23044"/>
          <a:stretch/>
        </p:blipFill>
        <p:spPr>
          <a:xfrm>
            <a:off x="4465925" y="0"/>
            <a:ext cx="4629451" cy="2494676"/>
          </a:xfrm>
          <a:prstGeom prst="rect">
            <a:avLst/>
          </a:prstGeom>
          <a:noFill/>
          <a:ln>
            <a:noFill/>
          </a:ln>
        </p:spPr>
      </p:pic>
      <p:pic>
        <p:nvPicPr>
          <p:cNvPr id="525" name="Google Shape;525;p62"/>
          <p:cNvPicPr preferRelativeResize="0"/>
          <p:nvPr/>
        </p:nvPicPr>
        <p:blipFill rotWithShape="1">
          <a:blip r:embed="rId5">
            <a:alphaModFix/>
          </a:blip>
          <a:srcRect b="11853" l="4514" r="30338" t="24521"/>
          <a:stretch/>
        </p:blipFill>
        <p:spPr>
          <a:xfrm>
            <a:off x="1" y="2690073"/>
            <a:ext cx="4465925" cy="2453428"/>
          </a:xfrm>
          <a:prstGeom prst="rect">
            <a:avLst/>
          </a:prstGeom>
          <a:noFill/>
          <a:ln>
            <a:noFill/>
          </a:ln>
        </p:spPr>
      </p:pic>
      <p:sp>
        <p:nvSpPr>
          <p:cNvPr id="526" name="Google Shape;526;p62"/>
          <p:cNvSpPr txBox="1"/>
          <p:nvPr/>
        </p:nvSpPr>
        <p:spPr>
          <a:xfrm>
            <a:off x="912900" y="584725"/>
            <a:ext cx="305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000"/>
              <a:t>TOP VIEW</a:t>
            </a:r>
            <a:endParaRPr b="1" sz="3000"/>
          </a:p>
        </p:txBody>
      </p:sp>
      <p:sp>
        <p:nvSpPr>
          <p:cNvPr id="527" name="Google Shape;527;p62"/>
          <p:cNvSpPr txBox="1"/>
          <p:nvPr/>
        </p:nvSpPr>
        <p:spPr>
          <a:xfrm>
            <a:off x="4572000" y="3483500"/>
            <a:ext cx="3233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000"/>
              <a:t>SIDE VIEW</a:t>
            </a:r>
            <a:endParaRPr b="1"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532" name="Shape 532"/>
        <p:cNvGrpSpPr/>
        <p:nvPr/>
      </p:nvGrpSpPr>
      <p:grpSpPr>
        <a:xfrm>
          <a:off x="0" y="0"/>
          <a:ext cx="0" cy="0"/>
          <a:chOff x="0" y="0"/>
          <a:chExt cx="0" cy="0"/>
        </a:xfrm>
      </p:grpSpPr>
      <p:pic>
        <p:nvPicPr>
          <p:cNvPr id="533" name="Google Shape;533;p63"/>
          <p:cNvPicPr preferRelativeResize="0"/>
          <p:nvPr/>
        </p:nvPicPr>
        <p:blipFill>
          <a:blip r:embed="rId3">
            <a:alphaModFix/>
          </a:blip>
          <a:stretch>
            <a:fillRect/>
          </a:stretch>
        </p:blipFill>
        <p:spPr>
          <a:xfrm>
            <a:off x="7970648" y="3217625"/>
            <a:ext cx="1649625" cy="1925874"/>
          </a:xfrm>
          <a:prstGeom prst="rect">
            <a:avLst/>
          </a:prstGeom>
          <a:noFill/>
          <a:ln>
            <a:noFill/>
          </a:ln>
        </p:spPr>
      </p:pic>
      <p:pic>
        <p:nvPicPr>
          <p:cNvPr id="534" name="Google Shape;534;p63"/>
          <p:cNvPicPr preferRelativeResize="0"/>
          <p:nvPr/>
        </p:nvPicPr>
        <p:blipFill rotWithShape="1">
          <a:blip r:embed="rId4">
            <a:alphaModFix/>
          </a:blip>
          <a:srcRect b="13326" l="4667" r="30857" t="23125"/>
          <a:stretch/>
        </p:blipFill>
        <p:spPr>
          <a:xfrm>
            <a:off x="0" y="1717225"/>
            <a:ext cx="4572000" cy="2999875"/>
          </a:xfrm>
          <a:prstGeom prst="rect">
            <a:avLst/>
          </a:prstGeom>
          <a:noFill/>
          <a:ln>
            <a:noFill/>
          </a:ln>
        </p:spPr>
      </p:pic>
      <p:pic>
        <p:nvPicPr>
          <p:cNvPr id="535" name="Google Shape;535;p63"/>
          <p:cNvPicPr preferRelativeResize="0"/>
          <p:nvPr/>
        </p:nvPicPr>
        <p:blipFill rotWithShape="1">
          <a:blip r:embed="rId5">
            <a:alphaModFix/>
          </a:blip>
          <a:srcRect b="12233" l="4778" r="30563" t="23042"/>
          <a:stretch/>
        </p:blipFill>
        <p:spPr>
          <a:xfrm>
            <a:off x="4584900" y="1717225"/>
            <a:ext cx="4512000" cy="2999875"/>
          </a:xfrm>
          <a:prstGeom prst="rect">
            <a:avLst/>
          </a:prstGeom>
          <a:noFill/>
          <a:ln>
            <a:noFill/>
          </a:ln>
        </p:spPr>
      </p:pic>
      <p:sp>
        <p:nvSpPr>
          <p:cNvPr id="536" name="Google Shape;536;p63"/>
          <p:cNvSpPr txBox="1"/>
          <p:nvPr/>
        </p:nvSpPr>
        <p:spPr>
          <a:xfrm>
            <a:off x="2503000" y="638050"/>
            <a:ext cx="4006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800"/>
              <a:t>TOP views</a:t>
            </a:r>
            <a:endParaRPr b="1" sz="3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541" name="Shape 541"/>
        <p:cNvGrpSpPr/>
        <p:nvPr/>
      </p:nvGrpSpPr>
      <p:grpSpPr>
        <a:xfrm>
          <a:off x="0" y="0"/>
          <a:ext cx="0" cy="0"/>
          <a:chOff x="0" y="0"/>
          <a:chExt cx="0" cy="0"/>
        </a:xfrm>
      </p:grpSpPr>
      <p:pic>
        <p:nvPicPr>
          <p:cNvPr id="542" name="Google Shape;542;p64"/>
          <p:cNvPicPr preferRelativeResize="0"/>
          <p:nvPr/>
        </p:nvPicPr>
        <p:blipFill>
          <a:blip r:embed="rId3">
            <a:alphaModFix/>
          </a:blip>
          <a:stretch>
            <a:fillRect/>
          </a:stretch>
        </p:blipFill>
        <p:spPr>
          <a:xfrm>
            <a:off x="7970648" y="3217625"/>
            <a:ext cx="1649625" cy="1925874"/>
          </a:xfrm>
          <a:prstGeom prst="rect">
            <a:avLst/>
          </a:prstGeom>
          <a:noFill/>
          <a:ln>
            <a:noFill/>
          </a:ln>
        </p:spPr>
      </p:pic>
      <p:pic>
        <p:nvPicPr>
          <p:cNvPr id="543" name="Google Shape;543;p64"/>
          <p:cNvPicPr preferRelativeResize="0"/>
          <p:nvPr/>
        </p:nvPicPr>
        <p:blipFill rotWithShape="1">
          <a:blip r:embed="rId4">
            <a:alphaModFix/>
          </a:blip>
          <a:srcRect b="12587" l="4671" r="30350" t="23481"/>
          <a:stretch/>
        </p:blipFill>
        <p:spPr>
          <a:xfrm>
            <a:off x="4407091" y="94799"/>
            <a:ext cx="4561459" cy="2524349"/>
          </a:xfrm>
          <a:prstGeom prst="rect">
            <a:avLst/>
          </a:prstGeom>
          <a:noFill/>
          <a:ln>
            <a:noFill/>
          </a:ln>
        </p:spPr>
      </p:pic>
      <p:pic>
        <p:nvPicPr>
          <p:cNvPr id="544" name="Google Shape;544;p64"/>
          <p:cNvPicPr preferRelativeResize="0"/>
          <p:nvPr/>
        </p:nvPicPr>
        <p:blipFill rotWithShape="1">
          <a:blip r:embed="rId5">
            <a:alphaModFix/>
          </a:blip>
          <a:srcRect b="9824" l="4165" r="30543" t="22465"/>
          <a:stretch/>
        </p:blipFill>
        <p:spPr>
          <a:xfrm>
            <a:off x="0" y="2619150"/>
            <a:ext cx="4327402" cy="2524349"/>
          </a:xfrm>
          <a:prstGeom prst="rect">
            <a:avLst/>
          </a:prstGeom>
          <a:noFill/>
          <a:ln>
            <a:noFill/>
          </a:ln>
        </p:spPr>
      </p:pic>
      <p:sp>
        <p:nvSpPr>
          <p:cNvPr id="545" name="Google Shape;545;p64"/>
          <p:cNvSpPr txBox="1"/>
          <p:nvPr/>
        </p:nvSpPr>
        <p:spPr>
          <a:xfrm>
            <a:off x="450950" y="558200"/>
            <a:ext cx="37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t>Camera positioning</a:t>
            </a:r>
            <a:endParaRPr b="1" sz="3000"/>
          </a:p>
        </p:txBody>
      </p:sp>
      <p:sp>
        <p:nvSpPr>
          <p:cNvPr id="546" name="Google Shape;546;p64"/>
          <p:cNvSpPr txBox="1"/>
          <p:nvPr/>
        </p:nvSpPr>
        <p:spPr>
          <a:xfrm>
            <a:off x="4805200" y="3464425"/>
            <a:ext cx="323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t>Inside glimpse</a:t>
            </a:r>
            <a:endParaRPr b="1"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551" name="Shape 551"/>
        <p:cNvGrpSpPr/>
        <p:nvPr/>
      </p:nvGrpSpPr>
      <p:grpSpPr>
        <a:xfrm>
          <a:off x="0" y="0"/>
          <a:ext cx="0" cy="0"/>
          <a:chOff x="0" y="0"/>
          <a:chExt cx="0" cy="0"/>
        </a:xfrm>
      </p:grpSpPr>
      <p:pic>
        <p:nvPicPr>
          <p:cNvPr id="552" name="Google Shape;552;p65"/>
          <p:cNvPicPr preferRelativeResize="0"/>
          <p:nvPr/>
        </p:nvPicPr>
        <p:blipFill>
          <a:blip r:embed="rId3">
            <a:alphaModFix/>
          </a:blip>
          <a:stretch>
            <a:fillRect/>
          </a:stretch>
        </p:blipFill>
        <p:spPr>
          <a:xfrm>
            <a:off x="7970648" y="3217625"/>
            <a:ext cx="1649625" cy="1925874"/>
          </a:xfrm>
          <a:prstGeom prst="rect">
            <a:avLst/>
          </a:prstGeom>
          <a:noFill/>
          <a:ln>
            <a:noFill/>
          </a:ln>
        </p:spPr>
      </p:pic>
      <p:pic>
        <p:nvPicPr>
          <p:cNvPr id="553" name="Google Shape;553;p65" title="WSD group assignment final video group 4">
            <a:hlinkClick r:id="rId4"/>
          </p:cNvPr>
          <p:cNvPicPr preferRelativeResize="0"/>
          <p:nvPr/>
        </p:nvPicPr>
        <p:blipFill>
          <a:blip r:embed="rId5">
            <a:alphaModFix/>
          </a:blip>
          <a:stretch>
            <a:fillRect/>
          </a:stretch>
        </p:blipFill>
        <p:spPr>
          <a:xfrm>
            <a:off x="1283788" y="105588"/>
            <a:ext cx="6576425" cy="493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558" name="Shape 558"/>
        <p:cNvGrpSpPr/>
        <p:nvPr/>
      </p:nvGrpSpPr>
      <p:grpSpPr>
        <a:xfrm>
          <a:off x="0" y="0"/>
          <a:ext cx="0" cy="0"/>
          <a:chOff x="0" y="0"/>
          <a:chExt cx="0" cy="0"/>
        </a:xfrm>
      </p:grpSpPr>
      <p:sp>
        <p:nvSpPr>
          <p:cNvPr id="559" name="Google Shape;559;p66"/>
          <p:cNvSpPr txBox="1"/>
          <p:nvPr>
            <p:ph idx="1" type="body"/>
          </p:nvPr>
        </p:nvSpPr>
        <p:spPr>
          <a:xfrm>
            <a:off x="2149000" y="190900"/>
            <a:ext cx="6589500" cy="3613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852"/>
              <a:buNone/>
            </a:pPr>
            <a:r>
              <a:rPr lang="en-GB" sz="3095">
                <a:solidFill>
                  <a:schemeClr val="lt1"/>
                </a:solidFill>
                <a:latin typeface="Merriweather Black"/>
                <a:ea typeface="Merriweather Black"/>
                <a:cs typeface="Merriweather Black"/>
                <a:sym typeface="Merriweather Black"/>
              </a:rPr>
              <a:t>Team-wise work distribution</a:t>
            </a:r>
            <a:endParaRPr b="1" sz="1995">
              <a:solidFill>
                <a:schemeClr val="lt1"/>
              </a:solidFill>
              <a:latin typeface="Merriweather"/>
              <a:ea typeface="Merriweather"/>
              <a:cs typeface="Merriweather"/>
              <a:sym typeface="Merriweather"/>
            </a:endParaRPr>
          </a:p>
          <a:p>
            <a:pPr indent="0" lvl="0" marL="0" rtl="0" algn="l">
              <a:lnSpc>
                <a:spcPct val="115000"/>
              </a:lnSpc>
              <a:spcBef>
                <a:spcPts val="0"/>
              </a:spcBef>
              <a:spcAft>
                <a:spcPts val="0"/>
              </a:spcAft>
              <a:buSzPts val="852"/>
              <a:buNone/>
            </a:pPr>
            <a:r>
              <a:t/>
            </a:r>
            <a:endParaRPr b="1" sz="295">
              <a:solidFill>
                <a:schemeClr val="lt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u="sng">
                <a:solidFill>
                  <a:schemeClr val="lt1"/>
                </a:solidFill>
                <a:latin typeface="Merriweather"/>
                <a:ea typeface="Merriweather"/>
                <a:cs typeface="Merriweather"/>
                <a:sym typeface="Merriweather"/>
              </a:rPr>
              <a:t>Solution Model</a:t>
            </a:r>
            <a:endParaRPr b="1" sz="1995" u="sng">
              <a:solidFill>
                <a:schemeClr val="lt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a:solidFill>
                  <a:schemeClr val="dk1"/>
                </a:solidFill>
                <a:latin typeface="Merriweather"/>
                <a:ea typeface="Merriweather"/>
                <a:cs typeface="Merriweather"/>
                <a:sym typeface="Merriweather"/>
              </a:rPr>
              <a:t>SUVIGYA, TRISHA, SANSKAR, SNEHA, VEDANT</a:t>
            </a:r>
            <a:endParaRPr b="1" sz="1995">
              <a:solidFill>
                <a:schemeClr val="dk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u="sng">
                <a:solidFill>
                  <a:schemeClr val="lt1"/>
                </a:solidFill>
                <a:latin typeface="Merriweather"/>
                <a:ea typeface="Merriweather"/>
                <a:cs typeface="Merriweather"/>
                <a:sym typeface="Merriweather"/>
              </a:rPr>
              <a:t>Control Room Design</a:t>
            </a:r>
            <a:endParaRPr b="1" sz="1995" u="sng">
              <a:solidFill>
                <a:schemeClr val="lt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a:solidFill>
                  <a:schemeClr val="dk1"/>
                </a:solidFill>
                <a:latin typeface="Merriweather"/>
                <a:ea typeface="Merriweather"/>
                <a:cs typeface="Merriweather"/>
                <a:sym typeface="Merriweather"/>
              </a:rPr>
              <a:t>SUVIGYA</a:t>
            </a:r>
            <a:endParaRPr b="1" sz="1995">
              <a:solidFill>
                <a:schemeClr val="dk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u="sng">
                <a:solidFill>
                  <a:schemeClr val="lt1"/>
                </a:solidFill>
                <a:latin typeface="Merriweather"/>
                <a:ea typeface="Merriweather"/>
                <a:cs typeface="Merriweather"/>
                <a:sym typeface="Merriweather"/>
              </a:rPr>
              <a:t>Automated Challan System</a:t>
            </a:r>
            <a:endParaRPr b="1" sz="1995" u="sng">
              <a:solidFill>
                <a:schemeClr val="lt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a:solidFill>
                  <a:schemeClr val="dk1"/>
                </a:solidFill>
                <a:latin typeface="Merriweather"/>
                <a:ea typeface="Merriweather"/>
                <a:cs typeface="Merriweather"/>
                <a:sym typeface="Merriweather"/>
              </a:rPr>
              <a:t>VEDANT , MANIDEEP</a:t>
            </a:r>
            <a:endParaRPr b="1" sz="1995">
              <a:solidFill>
                <a:schemeClr val="dk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u="sng">
                <a:solidFill>
                  <a:schemeClr val="lt1"/>
                </a:solidFill>
                <a:latin typeface="Merriweather"/>
                <a:ea typeface="Merriweather"/>
                <a:cs typeface="Merriweather"/>
                <a:sym typeface="Merriweather"/>
              </a:rPr>
              <a:t>Collaboration of Control Rooms</a:t>
            </a:r>
            <a:endParaRPr b="1" sz="1995" u="sng">
              <a:solidFill>
                <a:schemeClr val="lt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a:solidFill>
                  <a:schemeClr val="dk1"/>
                </a:solidFill>
                <a:latin typeface="Merriweather"/>
                <a:ea typeface="Merriweather"/>
                <a:cs typeface="Merriweather"/>
                <a:sym typeface="Merriweather"/>
              </a:rPr>
              <a:t>SNEHA, TRISHA</a:t>
            </a:r>
            <a:endParaRPr b="1" sz="1995">
              <a:solidFill>
                <a:schemeClr val="dk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u="sng">
                <a:solidFill>
                  <a:schemeClr val="lt1"/>
                </a:solidFill>
                <a:latin typeface="Merriweather"/>
                <a:ea typeface="Merriweather"/>
                <a:cs typeface="Merriweather"/>
                <a:sym typeface="Merriweather"/>
              </a:rPr>
              <a:t>Cost Analysis and Complete Setup </a:t>
            </a:r>
            <a:endParaRPr b="1" sz="1995" u="sng">
              <a:solidFill>
                <a:schemeClr val="lt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a:solidFill>
                  <a:schemeClr val="dk1"/>
                </a:solidFill>
                <a:latin typeface="Merriweather"/>
                <a:ea typeface="Merriweather"/>
                <a:cs typeface="Merriweather"/>
                <a:sym typeface="Merriweather"/>
              </a:rPr>
              <a:t>UDIT, SANSKAR, SANIL</a:t>
            </a:r>
            <a:endParaRPr b="1" sz="1995">
              <a:solidFill>
                <a:schemeClr val="dk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u="sng">
                <a:solidFill>
                  <a:schemeClr val="lt1"/>
                </a:solidFill>
                <a:latin typeface="Merriweather"/>
                <a:ea typeface="Merriweather"/>
                <a:cs typeface="Merriweather"/>
                <a:sym typeface="Merriweather"/>
              </a:rPr>
              <a:t>Presentation and Explanation</a:t>
            </a:r>
            <a:endParaRPr b="1" sz="1995" u="sng">
              <a:solidFill>
                <a:schemeClr val="lt1"/>
              </a:solidFill>
              <a:latin typeface="Merriweather"/>
              <a:ea typeface="Merriweather"/>
              <a:cs typeface="Merriweather"/>
              <a:sym typeface="Merriweather"/>
            </a:endParaRPr>
          </a:p>
          <a:p>
            <a:pPr indent="457200" lvl="0" marL="0" rtl="0" algn="l">
              <a:lnSpc>
                <a:spcPct val="115000"/>
              </a:lnSpc>
              <a:spcBef>
                <a:spcPts val="0"/>
              </a:spcBef>
              <a:spcAft>
                <a:spcPts val="0"/>
              </a:spcAft>
              <a:buSzPts val="852"/>
              <a:buNone/>
            </a:pPr>
            <a:r>
              <a:rPr b="1" lang="en-GB" sz="1995">
                <a:solidFill>
                  <a:schemeClr val="dk1"/>
                </a:solidFill>
                <a:latin typeface="Merriweather"/>
                <a:ea typeface="Merriweather"/>
                <a:cs typeface="Merriweather"/>
                <a:sym typeface="Merriweather"/>
              </a:rPr>
              <a:t>TRISHA, SNEHA, VEDANT, UDIT</a:t>
            </a:r>
            <a:endParaRPr b="1" i="1" sz="3002">
              <a:solidFill>
                <a:schemeClr val="dk1"/>
              </a:solidFill>
              <a:latin typeface="Merriweather"/>
              <a:ea typeface="Merriweather"/>
              <a:cs typeface="Merriweather"/>
              <a:sym typeface="Merriweather"/>
            </a:endParaRPr>
          </a:p>
        </p:txBody>
      </p:sp>
      <p:pic>
        <p:nvPicPr>
          <p:cNvPr id="560" name="Google Shape;560;p66"/>
          <p:cNvPicPr preferRelativeResize="0"/>
          <p:nvPr/>
        </p:nvPicPr>
        <p:blipFill>
          <a:blip r:embed="rId3">
            <a:alphaModFix/>
          </a:blip>
          <a:stretch>
            <a:fillRect/>
          </a:stretch>
        </p:blipFill>
        <p:spPr>
          <a:xfrm>
            <a:off x="7970648" y="3217625"/>
            <a:ext cx="1649625" cy="1925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49"/>
          <p:cNvSpPr txBox="1"/>
          <p:nvPr>
            <p:ph type="ctrTitle"/>
          </p:nvPr>
        </p:nvSpPr>
        <p:spPr>
          <a:xfrm>
            <a:off x="2135610" y="255625"/>
            <a:ext cx="5933400" cy="8676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accent1"/>
              </a:buClr>
              <a:buSzPct val="100000"/>
              <a:buFont typeface="Calibri"/>
              <a:buNone/>
            </a:pPr>
            <a:r>
              <a:rPr lang="en-GB">
                <a:solidFill>
                  <a:srgbClr val="BFBFBF"/>
                </a:solidFill>
              </a:rPr>
              <a:t>Defence and security</a:t>
            </a:r>
            <a:endParaRPr>
              <a:solidFill>
                <a:srgbClr val="BFBFBF"/>
              </a:solidFill>
            </a:endParaRPr>
          </a:p>
          <a:p>
            <a:pPr indent="0" lvl="0" marL="0" rtl="0" algn="ctr">
              <a:lnSpc>
                <a:spcPct val="90000"/>
              </a:lnSpc>
              <a:spcBef>
                <a:spcPts val="0"/>
              </a:spcBef>
              <a:spcAft>
                <a:spcPts val="0"/>
              </a:spcAft>
              <a:buClr>
                <a:schemeClr val="accent1"/>
              </a:buClr>
              <a:buSzPct val="136363"/>
              <a:buFont typeface="Calibri"/>
              <a:buNone/>
            </a:pPr>
            <a:r>
              <a:rPr lang="en-GB" sz="3300">
                <a:solidFill>
                  <a:srgbClr val="BFBFBF"/>
                </a:solidFill>
              </a:rPr>
              <a:t>Traffic Police Work System</a:t>
            </a:r>
            <a:endParaRPr sz="3300">
              <a:solidFill>
                <a:srgbClr val="BFBFBF"/>
              </a:solidFill>
            </a:endParaRPr>
          </a:p>
        </p:txBody>
      </p:sp>
      <p:sp>
        <p:nvSpPr>
          <p:cNvPr id="317" name="Google Shape;317;p49"/>
          <p:cNvSpPr txBox="1"/>
          <p:nvPr>
            <p:ph idx="1" type="subTitle"/>
          </p:nvPr>
        </p:nvSpPr>
        <p:spPr>
          <a:xfrm>
            <a:off x="2581825" y="2912289"/>
            <a:ext cx="5933400" cy="1676700"/>
          </a:xfrm>
          <a:prstGeom prst="rect">
            <a:avLst/>
          </a:prstGeom>
          <a:noFill/>
          <a:ln>
            <a:noFill/>
          </a:ln>
        </p:spPr>
        <p:txBody>
          <a:bodyPr anchorCtr="0" anchor="t" bIns="34275" lIns="68575" spcFirstLastPara="1" rIns="68575" wrap="square" tIns="34275">
            <a:noAutofit/>
          </a:bodyPr>
          <a:lstStyle/>
          <a:p>
            <a:pPr indent="0" lvl="0" marL="0" rtl="0" algn="l">
              <a:lnSpc>
                <a:spcPct val="70000"/>
              </a:lnSpc>
              <a:spcBef>
                <a:spcPts val="0"/>
              </a:spcBef>
              <a:spcAft>
                <a:spcPts val="0"/>
              </a:spcAft>
              <a:buClr>
                <a:srgbClr val="262626"/>
              </a:buClr>
              <a:buSzPts val="1260"/>
              <a:buNone/>
            </a:pPr>
            <a:r>
              <a:rPr lang="en-GB" sz="1800"/>
              <a:t>S</a:t>
            </a:r>
            <a:r>
              <a:rPr lang="en-GB" sz="1915">
                <a:latin typeface="Lato"/>
                <a:ea typeface="Lato"/>
                <a:cs typeface="Lato"/>
                <a:sym typeface="Lato"/>
              </a:rPr>
              <a:t>anskar Agrawal        20IM30019</a:t>
            </a:r>
            <a:endParaRPr sz="1915">
              <a:latin typeface="Lato"/>
              <a:ea typeface="Lato"/>
              <a:cs typeface="Lato"/>
              <a:sym typeface="Lato"/>
            </a:endParaRPr>
          </a:p>
          <a:p>
            <a:pPr indent="0" lvl="0" marL="0" rtl="0" algn="l">
              <a:lnSpc>
                <a:spcPct val="80000"/>
              </a:lnSpc>
              <a:spcBef>
                <a:spcPts val="0"/>
              </a:spcBef>
              <a:spcAft>
                <a:spcPts val="0"/>
              </a:spcAft>
              <a:buSzPts val="770"/>
              <a:buNone/>
            </a:pPr>
            <a:r>
              <a:rPr lang="en-GB" sz="1915">
                <a:latin typeface="Lato"/>
                <a:ea typeface="Lato"/>
                <a:cs typeface="Lato"/>
                <a:sym typeface="Lato"/>
              </a:rPr>
              <a:t>Sneha Kumari               20IM30020</a:t>
            </a:r>
            <a:endParaRPr sz="1915">
              <a:latin typeface="Lato"/>
              <a:ea typeface="Lato"/>
              <a:cs typeface="Lato"/>
              <a:sym typeface="Lato"/>
            </a:endParaRPr>
          </a:p>
          <a:p>
            <a:pPr indent="0" lvl="0" marL="0" rtl="0" algn="l">
              <a:lnSpc>
                <a:spcPct val="80000"/>
              </a:lnSpc>
              <a:spcBef>
                <a:spcPts val="0"/>
              </a:spcBef>
              <a:spcAft>
                <a:spcPts val="0"/>
              </a:spcAft>
              <a:buSzPts val="770"/>
              <a:buNone/>
            </a:pPr>
            <a:r>
              <a:rPr lang="en-GB" sz="1915">
                <a:latin typeface="Lato"/>
                <a:ea typeface="Lato"/>
                <a:cs typeface="Lato"/>
                <a:sym typeface="Lato"/>
              </a:rPr>
              <a:t>Sridhara Manideep    20IM30021</a:t>
            </a:r>
            <a:endParaRPr sz="1915">
              <a:latin typeface="Lato"/>
              <a:ea typeface="Lato"/>
              <a:cs typeface="Lato"/>
              <a:sym typeface="Lato"/>
            </a:endParaRPr>
          </a:p>
          <a:p>
            <a:pPr indent="0" lvl="0" marL="0" rtl="0" algn="l">
              <a:lnSpc>
                <a:spcPct val="80000"/>
              </a:lnSpc>
              <a:spcBef>
                <a:spcPts val="0"/>
              </a:spcBef>
              <a:spcAft>
                <a:spcPts val="0"/>
              </a:spcAft>
              <a:buSzPts val="770"/>
              <a:buNone/>
            </a:pPr>
            <a:r>
              <a:rPr lang="en-GB" sz="1915">
                <a:latin typeface="Lato"/>
                <a:ea typeface="Lato"/>
                <a:cs typeface="Lato"/>
                <a:sym typeface="Lato"/>
              </a:rPr>
              <a:t>Suvigya Saxena            20IM30022</a:t>
            </a:r>
            <a:endParaRPr sz="1915">
              <a:latin typeface="Lato"/>
              <a:ea typeface="Lato"/>
              <a:cs typeface="Lato"/>
              <a:sym typeface="Lato"/>
            </a:endParaRPr>
          </a:p>
          <a:p>
            <a:pPr indent="0" lvl="0" marL="0" rtl="0" algn="l">
              <a:lnSpc>
                <a:spcPct val="80000"/>
              </a:lnSpc>
              <a:spcBef>
                <a:spcPts val="0"/>
              </a:spcBef>
              <a:spcAft>
                <a:spcPts val="0"/>
              </a:spcAft>
              <a:buSzPts val="770"/>
              <a:buNone/>
            </a:pPr>
            <a:r>
              <a:rPr lang="en-GB" sz="1915">
                <a:latin typeface="Lato"/>
                <a:ea typeface="Lato"/>
                <a:cs typeface="Lato"/>
                <a:sym typeface="Lato"/>
              </a:rPr>
              <a:t>Vedant Tarole               20IM30023</a:t>
            </a:r>
            <a:endParaRPr sz="1915">
              <a:latin typeface="Lato"/>
              <a:ea typeface="Lato"/>
              <a:cs typeface="Lato"/>
              <a:sym typeface="Lato"/>
            </a:endParaRPr>
          </a:p>
          <a:p>
            <a:pPr indent="0" lvl="0" marL="0" rtl="0" algn="l">
              <a:lnSpc>
                <a:spcPct val="80000"/>
              </a:lnSpc>
              <a:spcBef>
                <a:spcPts val="0"/>
              </a:spcBef>
              <a:spcAft>
                <a:spcPts val="0"/>
              </a:spcAft>
              <a:buSzPts val="770"/>
              <a:buNone/>
            </a:pPr>
            <a:r>
              <a:rPr lang="en-GB" sz="1915">
                <a:latin typeface="Lato"/>
                <a:ea typeface="Lato"/>
                <a:cs typeface="Lato"/>
                <a:sym typeface="Lato"/>
              </a:rPr>
              <a:t>Trisha Sarwade            20IM30024</a:t>
            </a:r>
            <a:endParaRPr sz="1915">
              <a:latin typeface="Lato"/>
              <a:ea typeface="Lato"/>
              <a:cs typeface="Lato"/>
              <a:sym typeface="Lato"/>
            </a:endParaRPr>
          </a:p>
          <a:p>
            <a:pPr indent="0" lvl="0" marL="0" rtl="0" algn="l">
              <a:lnSpc>
                <a:spcPct val="80000"/>
              </a:lnSpc>
              <a:spcBef>
                <a:spcPts val="0"/>
              </a:spcBef>
              <a:spcAft>
                <a:spcPts val="0"/>
              </a:spcAft>
              <a:buSzPts val="770"/>
              <a:buNone/>
            </a:pPr>
            <a:r>
              <a:rPr lang="en-GB" sz="1915">
                <a:latin typeface="Lato"/>
                <a:ea typeface="Lato"/>
                <a:cs typeface="Lato"/>
                <a:sym typeface="Lato"/>
              </a:rPr>
              <a:t>Udit Jain		        20IM30025</a:t>
            </a:r>
            <a:endParaRPr sz="1915">
              <a:latin typeface="Lato"/>
              <a:ea typeface="Lato"/>
              <a:cs typeface="Lato"/>
              <a:sym typeface="Lato"/>
            </a:endParaRPr>
          </a:p>
          <a:p>
            <a:pPr indent="0" lvl="0" marL="0" rtl="0" algn="l">
              <a:lnSpc>
                <a:spcPct val="80000"/>
              </a:lnSpc>
              <a:spcBef>
                <a:spcPts val="0"/>
              </a:spcBef>
              <a:spcAft>
                <a:spcPts val="0"/>
              </a:spcAft>
              <a:buSzPts val="770"/>
              <a:buNone/>
            </a:pPr>
            <a:r>
              <a:rPr lang="en-GB" sz="1915">
                <a:latin typeface="Lato"/>
                <a:ea typeface="Lato"/>
                <a:cs typeface="Lato"/>
                <a:sym typeface="Lato"/>
              </a:rPr>
              <a:t>Sanil Upasani                20IM30026 </a:t>
            </a:r>
            <a:endParaRPr sz="1800"/>
          </a:p>
        </p:txBody>
      </p:sp>
      <p:pic>
        <p:nvPicPr>
          <p:cNvPr id="318" name="Google Shape;318;p49"/>
          <p:cNvPicPr preferRelativeResize="0"/>
          <p:nvPr/>
        </p:nvPicPr>
        <p:blipFill>
          <a:blip r:embed="rId4">
            <a:alphaModFix/>
          </a:blip>
          <a:stretch>
            <a:fillRect/>
          </a:stretch>
        </p:blipFill>
        <p:spPr>
          <a:xfrm>
            <a:off x="7970648" y="3217625"/>
            <a:ext cx="1649625" cy="19258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565" name="Shape 565"/>
        <p:cNvGrpSpPr/>
        <p:nvPr/>
      </p:nvGrpSpPr>
      <p:grpSpPr>
        <a:xfrm>
          <a:off x="0" y="0"/>
          <a:ext cx="0" cy="0"/>
          <a:chOff x="0" y="0"/>
          <a:chExt cx="0" cy="0"/>
        </a:xfrm>
      </p:grpSpPr>
      <p:sp>
        <p:nvSpPr>
          <p:cNvPr id="566" name="Google Shape;566;p67"/>
          <p:cNvSpPr txBox="1"/>
          <p:nvPr>
            <p:ph idx="1" type="body"/>
          </p:nvPr>
        </p:nvSpPr>
        <p:spPr>
          <a:xfrm>
            <a:off x="2149000" y="190900"/>
            <a:ext cx="6589500" cy="3613800"/>
          </a:xfrm>
          <a:prstGeom prst="rect">
            <a:avLst/>
          </a:prstGeom>
          <a:noFill/>
          <a:ln>
            <a:noFill/>
          </a:ln>
        </p:spPr>
        <p:txBody>
          <a:bodyPr anchorCtr="0" anchor="t" bIns="34275" lIns="68575" spcFirstLastPara="1" rIns="68575" wrap="square" tIns="34275">
            <a:noAutofit/>
          </a:bodyPr>
          <a:lstStyle/>
          <a:p>
            <a:pPr indent="0" lvl="0" marL="0" rtl="0" algn="l">
              <a:lnSpc>
                <a:spcPct val="70000"/>
              </a:lnSpc>
              <a:spcBef>
                <a:spcPts val="0"/>
              </a:spcBef>
              <a:spcAft>
                <a:spcPts val="0"/>
              </a:spcAft>
              <a:buClr>
                <a:schemeClr val="dk1"/>
              </a:buClr>
              <a:buSzPts val="852"/>
              <a:buFont typeface="Arial"/>
              <a:buNone/>
            </a:pPr>
            <a:r>
              <a:rPr lang="en-GB" sz="3095">
                <a:solidFill>
                  <a:schemeClr val="lt1"/>
                </a:solidFill>
                <a:latin typeface="Merriweather Black"/>
                <a:ea typeface="Merriweather Black"/>
                <a:cs typeface="Merriweather Black"/>
                <a:sym typeface="Merriweather Black"/>
              </a:rPr>
              <a:t>Week-wise distribution</a:t>
            </a:r>
            <a:endParaRPr sz="3095">
              <a:solidFill>
                <a:schemeClr val="lt1"/>
              </a:solidFill>
              <a:latin typeface="Merriweather Black"/>
              <a:ea typeface="Merriweather Black"/>
              <a:cs typeface="Merriweather Black"/>
              <a:sym typeface="Merriweather Black"/>
            </a:endParaRPr>
          </a:p>
          <a:p>
            <a:pPr indent="0" lvl="0" marL="0" rtl="0" algn="l">
              <a:lnSpc>
                <a:spcPct val="70000"/>
              </a:lnSpc>
              <a:spcBef>
                <a:spcPts val="0"/>
              </a:spcBef>
              <a:spcAft>
                <a:spcPts val="0"/>
              </a:spcAft>
              <a:buClr>
                <a:schemeClr val="dk1"/>
              </a:buClr>
              <a:buSzPts val="852"/>
              <a:buFont typeface="Arial"/>
              <a:buNone/>
            </a:pPr>
            <a:r>
              <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dk1"/>
                </a:solidFill>
                <a:latin typeface="Merriweather"/>
                <a:ea typeface="Merriweather"/>
                <a:cs typeface="Merriweather"/>
                <a:sym typeface="Merriweather"/>
              </a:rPr>
              <a:t>Week 1</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lt1"/>
                </a:solidFill>
                <a:latin typeface="Merriweather"/>
                <a:ea typeface="Merriweather"/>
                <a:cs typeface="Merriweather"/>
                <a:sym typeface="Merriweather"/>
              </a:rPr>
              <a:t>Problem Selection and Analysis</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dk1"/>
                </a:solidFill>
                <a:latin typeface="Merriweather"/>
                <a:ea typeface="Merriweather"/>
                <a:cs typeface="Merriweather"/>
                <a:sym typeface="Merriweather"/>
              </a:rPr>
              <a:t>Week 2</a:t>
            </a:r>
            <a:endParaRPr b="1" sz="1995">
              <a:solidFill>
                <a:schemeClr val="dk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lt1"/>
                </a:solidFill>
                <a:latin typeface="Merriweather"/>
                <a:ea typeface="Merriweather"/>
                <a:cs typeface="Merriweather"/>
                <a:sym typeface="Merriweather"/>
              </a:rPr>
              <a:t>Strategic Solution Modeling</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dk1"/>
                </a:solidFill>
                <a:latin typeface="Merriweather"/>
                <a:ea typeface="Merriweather"/>
                <a:cs typeface="Merriweather"/>
                <a:sym typeface="Merriweather"/>
              </a:rPr>
              <a:t>Week 3</a:t>
            </a:r>
            <a:endParaRPr b="1" sz="1995">
              <a:solidFill>
                <a:schemeClr val="dk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lt1"/>
                </a:solidFill>
                <a:latin typeface="Merriweather"/>
                <a:ea typeface="Merriweather"/>
                <a:cs typeface="Merriweather"/>
                <a:sym typeface="Merriweather"/>
              </a:rPr>
              <a:t>Designing of Control Room and it's functioning</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t/>
            </a:r>
            <a:endParaRPr b="1" sz="1995">
              <a:solidFill>
                <a:schemeClr val="dk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dk1"/>
                </a:solidFill>
                <a:latin typeface="Merriweather"/>
                <a:ea typeface="Merriweather"/>
                <a:cs typeface="Merriweather"/>
                <a:sym typeface="Merriweather"/>
              </a:rPr>
              <a:t>Week 4</a:t>
            </a:r>
            <a:endParaRPr b="1" sz="1995">
              <a:solidFill>
                <a:schemeClr val="dk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lt1"/>
                </a:solidFill>
                <a:latin typeface="Merriweather"/>
                <a:ea typeface="Merriweather"/>
                <a:cs typeface="Merriweather"/>
                <a:sym typeface="Merriweather"/>
              </a:rPr>
              <a:t>Integrating Automatic Challan system with Traffic police Control Room</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t/>
            </a:r>
            <a:endParaRPr b="1" sz="1995">
              <a:solidFill>
                <a:schemeClr val="dk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dk1"/>
                </a:solidFill>
                <a:latin typeface="Merriweather"/>
                <a:ea typeface="Merriweather"/>
                <a:cs typeface="Merriweather"/>
                <a:sym typeface="Merriweather"/>
              </a:rPr>
              <a:t>Week 5</a:t>
            </a:r>
            <a:endParaRPr b="1" sz="1995">
              <a:solidFill>
                <a:schemeClr val="dk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lt1"/>
                </a:solidFill>
                <a:latin typeface="Merriweather"/>
                <a:ea typeface="Merriweather"/>
                <a:cs typeface="Merriweather"/>
                <a:sym typeface="Merriweather"/>
              </a:rPr>
              <a:t>Cost analysis</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t/>
            </a:r>
            <a:endParaRPr b="1" sz="1995">
              <a:solidFill>
                <a:schemeClr val="lt1"/>
              </a:solidFill>
              <a:latin typeface="Merriweather"/>
              <a:ea typeface="Merriweather"/>
              <a:cs typeface="Merriweather"/>
              <a:sym typeface="Merriweather"/>
            </a:endParaRPr>
          </a:p>
          <a:p>
            <a:pPr indent="0" lvl="0" marL="0" rtl="0" algn="l">
              <a:lnSpc>
                <a:spcPct val="70000"/>
              </a:lnSpc>
              <a:spcBef>
                <a:spcPts val="0"/>
              </a:spcBef>
              <a:spcAft>
                <a:spcPts val="0"/>
              </a:spcAft>
              <a:buClr>
                <a:schemeClr val="dk1"/>
              </a:buClr>
              <a:buSzPts val="852"/>
              <a:buFont typeface="Arial"/>
              <a:buNone/>
            </a:pPr>
            <a:r>
              <a:rPr b="1" lang="en-GB" sz="1995">
                <a:solidFill>
                  <a:schemeClr val="dk1"/>
                </a:solidFill>
                <a:latin typeface="Merriweather"/>
                <a:ea typeface="Merriweather"/>
                <a:cs typeface="Merriweather"/>
                <a:sym typeface="Merriweather"/>
              </a:rPr>
              <a:t>Week 6</a:t>
            </a:r>
            <a:endParaRPr b="1" sz="1995">
              <a:solidFill>
                <a:schemeClr val="dk1"/>
              </a:solidFill>
              <a:latin typeface="Merriweather"/>
              <a:ea typeface="Merriweather"/>
              <a:cs typeface="Merriweather"/>
              <a:sym typeface="Merriweather"/>
            </a:endParaRPr>
          </a:p>
          <a:p>
            <a:pPr indent="0" lvl="0" marL="0" rtl="0" algn="l">
              <a:lnSpc>
                <a:spcPct val="70000"/>
              </a:lnSpc>
              <a:spcBef>
                <a:spcPts val="0"/>
              </a:spcBef>
              <a:spcAft>
                <a:spcPts val="0"/>
              </a:spcAft>
              <a:buSzPts val="852"/>
              <a:buNone/>
            </a:pPr>
            <a:r>
              <a:rPr b="1" lang="en-GB" sz="1995">
                <a:solidFill>
                  <a:schemeClr val="lt1"/>
                </a:solidFill>
                <a:latin typeface="Merriweather"/>
                <a:ea typeface="Merriweather"/>
                <a:cs typeface="Merriweather"/>
                <a:sym typeface="Merriweather"/>
              </a:rPr>
              <a:t>Complete integration and final presentation</a:t>
            </a:r>
            <a:endParaRPr b="1" i="1" sz="3002">
              <a:solidFill>
                <a:schemeClr val="lt1"/>
              </a:solidFill>
              <a:latin typeface="Merriweather"/>
              <a:ea typeface="Merriweather"/>
              <a:cs typeface="Merriweather"/>
              <a:sym typeface="Merriweather"/>
            </a:endParaRPr>
          </a:p>
        </p:txBody>
      </p:sp>
      <p:pic>
        <p:nvPicPr>
          <p:cNvPr id="567" name="Google Shape;567;p67"/>
          <p:cNvPicPr preferRelativeResize="0"/>
          <p:nvPr/>
        </p:nvPicPr>
        <p:blipFill>
          <a:blip r:embed="rId3">
            <a:alphaModFix/>
          </a:blip>
          <a:stretch>
            <a:fillRect/>
          </a:stretch>
        </p:blipFill>
        <p:spPr>
          <a:xfrm>
            <a:off x="7970648" y="3217625"/>
            <a:ext cx="1649625" cy="1925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pic>
        <p:nvPicPr>
          <p:cNvPr id="572" name="Google Shape;572;p68"/>
          <p:cNvPicPr preferRelativeResize="0"/>
          <p:nvPr/>
        </p:nvPicPr>
        <p:blipFill rotWithShape="1">
          <a:blip r:embed="rId4">
            <a:alphaModFix/>
          </a:blip>
          <a:srcRect b="0" l="21592" r="21598" t="0"/>
          <a:stretch/>
        </p:blipFill>
        <p:spPr>
          <a:xfrm>
            <a:off x="243600" y="1328725"/>
            <a:ext cx="1966550" cy="3461700"/>
          </a:xfrm>
          <a:prstGeom prst="rect">
            <a:avLst/>
          </a:prstGeom>
          <a:noFill/>
          <a:ln>
            <a:noFill/>
          </a:ln>
        </p:spPr>
      </p:pic>
      <p:pic>
        <p:nvPicPr>
          <p:cNvPr id="573" name="Google Shape;573;p68"/>
          <p:cNvPicPr preferRelativeResize="0"/>
          <p:nvPr/>
        </p:nvPicPr>
        <p:blipFill rotWithShape="1">
          <a:blip r:embed="rId5">
            <a:alphaModFix/>
          </a:blip>
          <a:srcRect b="0" l="26427" r="26431" t="0"/>
          <a:stretch/>
        </p:blipFill>
        <p:spPr>
          <a:xfrm>
            <a:off x="7085075" y="1245125"/>
            <a:ext cx="1765674" cy="3545299"/>
          </a:xfrm>
          <a:prstGeom prst="rect">
            <a:avLst/>
          </a:prstGeom>
          <a:noFill/>
          <a:ln>
            <a:noFill/>
          </a:ln>
        </p:spPr>
      </p:pic>
      <p:sp>
        <p:nvSpPr>
          <p:cNvPr id="574" name="Google Shape;574;p68"/>
          <p:cNvSpPr/>
          <p:nvPr/>
        </p:nvSpPr>
        <p:spPr>
          <a:xfrm>
            <a:off x="3435325" y="1923425"/>
            <a:ext cx="2594400" cy="911100"/>
          </a:xfrm>
          <a:prstGeom prst="rightArrow">
            <a:avLst>
              <a:gd fmla="val 50000" name="adj1"/>
              <a:gd fmla="val 50000" name="adj2"/>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8"/>
          <p:cNvSpPr txBox="1"/>
          <p:nvPr/>
        </p:nvSpPr>
        <p:spPr>
          <a:xfrm>
            <a:off x="572550" y="4282525"/>
            <a:ext cx="7692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rgbClr val="FFFFFF"/>
                </a:solidFill>
                <a:latin typeface="Comic Sans MS"/>
                <a:ea typeface="Comic Sans MS"/>
                <a:cs typeface="Comic Sans MS"/>
                <a:sym typeface="Comic Sans MS"/>
              </a:rPr>
              <a:t>That’s the transition we want to bring!!</a:t>
            </a:r>
            <a:endParaRPr b="1" sz="2100">
              <a:solidFill>
                <a:srgbClr val="FFFFFF"/>
              </a:solidFill>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lang="en-GB" sz="4000">
                <a:solidFill>
                  <a:schemeClr val="lt1"/>
                </a:solidFill>
                <a:latin typeface="Comfortaa SemiBold"/>
                <a:ea typeface="Comfortaa SemiBold"/>
                <a:cs typeface="Comfortaa SemiBold"/>
                <a:sym typeface="Comfortaa SemiBold"/>
              </a:rPr>
              <a:t>Did you know?</a:t>
            </a:r>
            <a:endParaRPr sz="3800"/>
          </a:p>
        </p:txBody>
      </p:sp>
      <p:sp>
        <p:nvSpPr>
          <p:cNvPr id="325" name="Google Shape;325;p50"/>
          <p:cNvSpPr txBox="1"/>
          <p:nvPr>
            <p:ph idx="1" type="body"/>
          </p:nvPr>
        </p:nvSpPr>
        <p:spPr>
          <a:xfrm>
            <a:off x="628650" y="1369219"/>
            <a:ext cx="5829300" cy="3263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Font typeface="Arial"/>
              <a:buNone/>
            </a:pPr>
            <a:r>
              <a:t/>
            </a:r>
            <a:endParaRPr sz="1300">
              <a:solidFill>
                <a:schemeClr val="lt1"/>
              </a:solidFill>
            </a:endParaRPr>
          </a:p>
          <a:p>
            <a:pPr indent="0" lvl="0" marL="0" rtl="0" algn="just">
              <a:lnSpc>
                <a:spcPct val="100000"/>
              </a:lnSpc>
              <a:spcBef>
                <a:spcPts val="0"/>
              </a:spcBef>
              <a:spcAft>
                <a:spcPts val="0"/>
              </a:spcAft>
              <a:buNone/>
            </a:pPr>
            <a:r>
              <a:rPr lang="en-GB">
                <a:solidFill>
                  <a:schemeClr val="lt1"/>
                </a:solidFill>
                <a:latin typeface="Raleway SemiBold"/>
                <a:ea typeface="Raleway SemiBold"/>
                <a:cs typeface="Raleway SemiBold"/>
                <a:sym typeface="Raleway SemiBold"/>
              </a:rPr>
              <a:t>23% of Traffic police officers are reported to be hypertensive, 12.2% have respiratory problems, 18.7% are associated with skin problems, 50.4% complain  of low back pain, 24.5% report eye problems, 14.4% have low PEFR, and 12.9% are found to have varicose veins by Trendelenberg’s test. Significant association (p&lt;0.05) has been found between years of service with diabetes, hypertension, abnormal waist circumference and usage of personal protective equipment (mask and sunglasses).</a:t>
            </a:r>
            <a:endParaRPr sz="2500">
              <a:solidFill>
                <a:schemeClr val="lt1"/>
              </a:solidFill>
              <a:latin typeface="Raleway SemiBold"/>
              <a:ea typeface="Raleway SemiBold"/>
              <a:cs typeface="Raleway SemiBold"/>
              <a:sym typeface="Raleway SemiBold"/>
            </a:endParaRPr>
          </a:p>
        </p:txBody>
      </p:sp>
      <p:sp>
        <p:nvSpPr>
          <p:cNvPr id="326" name="Google Shape;326;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GB"/>
              <a:t>Date</a:t>
            </a:r>
            <a:endParaRPr/>
          </a:p>
        </p:txBody>
      </p:sp>
      <p:sp>
        <p:nvSpPr>
          <p:cNvPr id="327" name="Google Shape;327;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a:t>‹#›</a:t>
            </a:fld>
            <a:endParaRPr/>
          </a:p>
        </p:txBody>
      </p:sp>
      <p:pic>
        <p:nvPicPr>
          <p:cNvPr id="328" name="Google Shape;328;p50"/>
          <p:cNvPicPr preferRelativeResize="0"/>
          <p:nvPr/>
        </p:nvPicPr>
        <p:blipFill>
          <a:blip r:embed="rId4">
            <a:alphaModFix/>
          </a:blip>
          <a:stretch>
            <a:fillRect/>
          </a:stretch>
        </p:blipFill>
        <p:spPr>
          <a:xfrm>
            <a:off x="7970648" y="3217625"/>
            <a:ext cx="1649625" cy="1925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51"/>
          <p:cNvSpPr txBox="1"/>
          <p:nvPr>
            <p:ph idx="1" type="body"/>
          </p:nvPr>
        </p:nvSpPr>
        <p:spPr>
          <a:xfrm>
            <a:off x="2242950" y="613650"/>
            <a:ext cx="6589500" cy="3613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1700"/>
              </a:spcBef>
              <a:spcAft>
                <a:spcPts val="0"/>
              </a:spcAft>
              <a:buNone/>
            </a:pPr>
            <a:r>
              <a:rPr i="1" lang="en-GB" sz="3100">
                <a:solidFill>
                  <a:srgbClr val="F3F3F3"/>
                </a:solidFill>
              </a:rPr>
              <a:t>They are there for us during weekdays and weekends, sun and rain. They are so exposed to the harsh weather.Be it 45deg. or 15deg, Day in and out they work hard for our safety and wellbeing on roads. Festivals and holidays, neither of these affect them</a:t>
            </a:r>
            <a:endParaRPr i="1" sz="3100">
              <a:solidFill>
                <a:srgbClr val="F3F3F3"/>
              </a:solidFill>
            </a:endParaRPr>
          </a:p>
        </p:txBody>
      </p:sp>
      <p:pic>
        <p:nvPicPr>
          <p:cNvPr id="335" name="Google Shape;335;p51"/>
          <p:cNvPicPr preferRelativeResize="0"/>
          <p:nvPr/>
        </p:nvPicPr>
        <p:blipFill>
          <a:blip r:embed="rId4">
            <a:alphaModFix/>
          </a:blip>
          <a:stretch>
            <a:fillRect/>
          </a:stretch>
        </p:blipFill>
        <p:spPr>
          <a:xfrm>
            <a:off x="7970648" y="3217625"/>
            <a:ext cx="1649625" cy="1925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path path="circle">
            <a:fillToRect b="50%" l="50%" r="50%" t="50%"/>
          </a:path>
          <a:tileRect/>
        </a:gradFill>
      </p:bgPr>
    </p:bg>
    <p:spTree>
      <p:nvGrpSpPr>
        <p:cNvPr id="340" name="Shape 340"/>
        <p:cNvGrpSpPr/>
        <p:nvPr/>
      </p:nvGrpSpPr>
      <p:grpSpPr>
        <a:xfrm>
          <a:off x="0" y="0"/>
          <a:ext cx="0" cy="0"/>
          <a:chOff x="0" y="0"/>
          <a:chExt cx="0" cy="0"/>
        </a:xfrm>
      </p:grpSpPr>
      <p:sp>
        <p:nvSpPr>
          <p:cNvPr id="341" name="Google Shape;341;p52"/>
          <p:cNvSpPr txBox="1"/>
          <p:nvPr>
            <p:ph type="title"/>
          </p:nvPr>
        </p:nvSpPr>
        <p:spPr>
          <a:xfrm>
            <a:off x="405525" y="20339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lang="en-GB" sz="4000">
                <a:solidFill>
                  <a:schemeClr val="lt1"/>
                </a:solidFill>
                <a:latin typeface="Comfortaa SemiBold"/>
                <a:ea typeface="Comfortaa SemiBold"/>
                <a:cs typeface="Comfortaa SemiBold"/>
                <a:sym typeface="Comfortaa SemiBold"/>
              </a:rPr>
              <a:t>Think about this!</a:t>
            </a:r>
            <a:endParaRPr sz="3800"/>
          </a:p>
        </p:txBody>
      </p:sp>
      <p:sp>
        <p:nvSpPr>
          <p:cNvPr id="342" name="Google Shape;342;p52"/>
          <p:cNvSpPr txBox="1"/>
          <p:nvPr>
            <p:ph idx="1" type="body"/>
          </p:nvPr>
        </p:nvSpPr>
        <p:spPr>
          <a:xfrm>
            <a:off x="358550" y="1439669"/>
            <a:ext cx="5829300" cy="3263400"/>
          </a:xfrm>
          <a:prstGeom prst="rect">
            <a:avLst/>
          </a:prstGeom>
          <a:noFill/>
          <a:ln>
            <a:noFill/>
          </a:ln>
        </p:spPr>
        <p:txBody>
          <a:bodyPr anchorCtr="0" anchor="t" bIns="34275" lIns="68575" spcFirstLastPara="1" rIns="68575" wrap="square" tIns="34275">
            <a:normAutofit/>
          </a:bodyPr>
          <a:lstStyle/>
          <a:p>
            <a:pPr indent="0" lvl="0" marL="0" rtl="0" algn="just">
              <a:lnSpc>
                <a:spcPct val="100000"/>
              </a:lnSpc>
              <a:spcBef>
                <a:spcPts val="0"/>
              </a:spcBef>
              <a:spcAft>
                <a:spcPts val="0"/>
              </a:spcAft>
              <a:buNone/>
            </a:pPr>
            <a:r>
              <a:rPr lang="en-GB" sz="2100">
                <a:solidFill>
                  <a:schemeClr val="lt1"/>
                </a:solidFill>
                <a:latin typeface="Raleway SemiBold"/>
                <a:ea typeface="Raleway SemiBold"/>
                <a:cs typeface="Raleway SemiBold"/>
                <a:sym typeface="Raleway SemiBold"/>
              </a:rPr>
              <a:t>We always find one crossing being handled by 4-5 traffic policemen and the next one with none. People cite that there are too few traffic policemen for the number of vehicles on the road.</a:t>
            </a:r>
            <a:endParaRPr sz="2100">
              <a:solidFill>
                <a:schemeClr val="lt1"/>
              </a:solidFill>
              <a:latin typeface="Raleway SemiBold"/>
              <a:ea typeface="Raleway SemiBold"/>
              <a:cs typeface="Raleway SemiBold"/>
              <a:sym typeface="Raleway SemiBold"/>
            </a:endParaRPr>
          </a:p>
          <a:p>
            <a:pPr indent="0" lvl="0" marL="0" rtl="0" algn="just">
              <a:lnSpc>
                <a:spcPct val="100000"/>
              </a:lnSpc>
              <a:spcBef>
                <a:spcPts val="0"/>
              </a:spcBef>
              <a:spcAft>
                <a:spcPts val="0"/>
              </a:spcAft>
              <a:buNone/>
            </a:pPr>
            <a:r>
              <a:rPr b="1" lang="en-GB" sz="2400">
                <a:solidFill>
                  <a:schemeClr val="lt1"/>
                </a:solidFill>
                <a:latin typeface="Merriweather"/>
                <a:ea typeface="Merriweather"/>
                <a:cs typeface="Merriweather"/>
                <a:sym typeface="Merriweather"/>
              </a:rPr>
              <a:t>What if there is an even distribution with systematic handling?</a:t>
            </a:r>
            <a:endParaRPr b="1" sz="2400">
              <a:solidFill>
                <a:schemeClr val="lt1"/>
              </a:solidFill>
              <a:latin typeface="Merriweather"/>
              <a:ea typeface="Merriweather"/>
              <a:cs typeface="Merriweather"/>
              <a:sym typeface="Merriweather"/>
            </a:endParaRPr>
          </a:p>
        </p:txBody>
      </p:sp>
      <p:pic>
        <p:nvPicPr>
          <p:cNvPr id="343" name="Google Shape;343;p52"/>
          <p:cNvPicPr preferRelativeResize="0"/>
          <p:nvPr/>
        </p:nvPicPr>
        <p:blipFill>
          <a:blip r:embed="rId3">
            <a:alphaModFix/>
          </a:blip>
          <a:stretch>
            <a:fillRect/>
          </a:stretch>
        </p:blipFill>
        <p:spPr>
          <a:xfrm>
            <a:off x="6359325" y="2482737"/>
            <a:ext cx="2117426" cy="1177275"/>
          </a:xfrm>
          <a:prstGeom prst="rect">
            <a:avLst/>
          </a:prstGeom>
          <a:noFill/>
          <a:ln>
            <a:noFill/>
          </a:ln>
        </p:spPr>
      </p:pic>
      <p:pic>
        <p:nvPicPr>
          <p:cNvPr id="344" name="Google Shape;344;p52"/>
          <p:cNvPicPr preferRelativeResize="0"/>
          <p:nvPr/>
        </p:nvPicPr>
        <p:blipFill>
          <a:blip r:embed="rId4">
            <a:alphaModFix/>
          </a:blip>
          <a:stretch>
            <a:fillRect/>
          </a:stretch>
        </p:blipFill>
        <p:spPr>
          <a:xfrm>
            <a:off x="4301926" y="3858650"/>
            <a:ext cx="2057399" cy="1037983"/>
          </a:xfrm>
          <a:prstGeom prst="rect">
            <a:avLst/>
          </a:prstGeom>
          <a:noFill/>
          <a:ln>
            <a:noFill/>
          </a:ln>
        </p:spPr>
      </p:pic>
      <p:pic>
        <p:nvPicPr>
          <p:cNvPr id="345" name="Google Shape;345;p52"/>
          <p:cNvPicPr preferRelativeResize="0"/>
          <p:nvPr/>
        </p:nvPicPr>
        <p:blipFill>
          <a:blip r:embed="rId5">
            <a:alphaModFix/>
          </a:blip>
          <a:stretch>
            <a:fillRect/>
          </a:stretch>
        </p:blipFill>
        <p:spPr>
          <a:xfrm>
            <a:off x="7970648" y="3217625"/>
            <a:ext cx="1649625" cy="1925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350" name="Shape 350"/>
        <p:cNvGrpSpPr/>
        <p:nvPr/>
      </p:nvGrpSpPr>
      <p:grpSpPr>
        <a:xfrm>
          <a:off x="0" y="0"/>
          <a:ext cx="0" cy="0"/>
          <a:chOff x="0" y="0"/>
          <a:chExt cx="0" cy="0"/>
        </a:xfrm>
      </p:grpSpPr>
      <p:sp>
        <p:nvSpPr>
          <p:cNvPr id="351" name="Google Shape;351;p53"/>
          <p:cNvSpPr txBox="1"/>
          <p:nvPr>
            <p:ph idx="1" type="body"/>
          </p:nvPr>
        </p:nvSpPr>
        <p:spPr>
          <a:xfrm>
            <a:off x="2219475" y="411025"/>
            <a:ext cx="6272400" cy="3417300"/>
          </a:xfrm>
          <a:prstGeom prst="rect">
            <a:avLst/>
          </a:prstGeom>
          <a:noFill/>
          <a:ln>
            <a:noFill/>
          </a:ln>
        </p:spPr>
        <p:txBody>
          <a:bodyPr anchorCtr="0" anchor="t" bIns="34275" lIns="68575" spcFirstLastPara="1" rIns="68575" wrap="square" tIns="34275">
            <a:noAutofit/>
          </a:bodyPr>
          <a:lstStyle/>
          <a:p>
            <a:pPr indent="0" lvl="0" marL="177800" rtl="0" algn="just">
              <a:lnSpc>
                <a:spcPct val="90000"/>
              </a:lnSpc>
              <a:spcBef>
                <a:spcPts val="1700"/>
              </a:spcBef>
              <a:spcAft>
                <a:spcPts val="0"/>
              </a:spcAft>
              <a:buNone/>
            </a:pPr>
            <a:r>
              <a:rPr lang="en-GB" sz="2800">
                <a:solidFill>
                  <a:schemeClr val="dk1"/>
                </a:solidFill>
                <a:latin typeface="Merriweather"/>
                <a:ea typeface="Merriweather"/>
                <a:cs typeface="Merriweather"/>
                <a:sym typeface="Merriweather"/>
              </a:rPr>
              <a:t>The above mentioned aspects made us rethink on the current management process of the traffic police.</a:t>
            </a:r>
            <a:endParaRPr sz="2800">
              <a:solidFill>
                <a:schemeClr val="dk1"/>
              </a:solidFill>
              <a:latin typeface="Merriweather"/>
              <a:ea typeface="Merriweather"/>
              <a:cs typeface="Merriweather"/>
              <a:sym typeface="Merriweather"/>
            </a:endParaRPr>
          </a:p>
          <a:p>
            <a:pPr indent="0" lvl="0" marL="177800" rtl="0" algn="just">
              <a:lnSpc>
                <a:spcPct val="90000"/>
              </a:lnSpc>
              <a:spcBef>
                <a:spcPts val="1700"/>
              </a:spcBef>
              <a:spcAft>
                <a:spcPts val="0"/>
              </a:spcAft>
              <a:buNone/>
            </a:pPr>
            <a:r>
              <a:rPr lang="en-GB" sz="2800">
                <a:solidFill>
                  <a:schemeClr val="dk1"/>
                </a:solidFill>
                <a:latin typeface="Merriweather"/>
                <a:ea typeface="Merriweather"/>
                <a:cs typeface="Merriweather"/>
                <a:sym typeface="Merriweather"/>
              </a:rPr>
              <a:t>Hence we are </a:t>
            </a:r>
            <a:r>
              <a:rPr lang="en-GB" sz="2800">
                <a:solidFill>
                  <a:schemeClr val="dk1"/>
                </a:solidFill>
                <a:latin typeface="Merriweather"/>
                <a:ea typeface="Merriweather"/>
                <a:cs typeface="Merriweather"/>
                <a:sym typeface="Merriweather"/>
              </a:rPr>
              <a:t>redesigning</a:t>
            </a:r>
            <a:r>
              <a:rPr lang="en-GB" sz="2800">
                <a:solidFill>
                  <a:schemeClr val="dk1"/>
                </a:solidFill>
                <a:latin typeface="Merriweather"/>
                <a:ea typeface="Merriweather"/>
                <a:cs typeface="Merriweather"/>
                <a:sym typeface="Merriweather"/>
              </a:rPr>
              <a:t> the complete traffic control system taking the ergonomic and uneven distributive factors into consideration. This will resolve the major issues of traffic control system.</a:t>
            </a:r>
            <a:endParaRPr sz="2800">
              <a:solidFill>
                <a:schemeClr val="dk1"/>
              </a:solidFill>
              <a:latin typeface="Merriweather"/>
              <a:ea typeface="Merriweather"/>
              <a:cs typeface="Merriweather"/>
              <a:sym typeface="Merriweather"/>
            </a:endParaRPr>
          </a:p>
        </p:txBody>
      </p:sp>
      <p:pic>
        <p:nvPicPr>
          <p:cNvPr id="352" name="Google Shape;352;p53"/>
          <p:cNvPicPr preferRelativeResize="0"/>
          <p:nvPr/>
        </p:nvPicPr>
        <p:blipFill>
          <a:blip r:embed="rId3">
            <a:alphaModFix/>
          </a:blip>
          <a:stretch>
            <a:fillRect/>
          </a:stretch>
        </p:blipFill>
        <p:spPr>
          <a:xfrm>
            <a:off x="7970648" y="3217625"/>
            <a:ext cx="1649625" cy="1925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4"/>
          <p:cNvSpPr txBox="1"/>
          <p:nvPr>
            <p:ph type="title"/>
          </p:nvPr>
        </p:nvSpPr>
        <p:spPr>
          <a:xfrm>
            <a:off x="1144188" y="107197"/>
            <a:ext cx="5205300" cy="800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accent3"/>
              </a:buClr>
              <a:buSzPts val="4500"/>
              <a:buFont typeface="Calibri"/>
              <a:buNone/>
            </a:pPr>
            <a:r>
              <a:rPr lang="en-GB"/>
              <a:t>Our Model</a:t>
            </a:r>
            <a:endParaRPr/>
          </a:p>
        </p:txBody>
      </p:sp>
      <p:sp>
        <p:nvSpPr>
          <p:cNvPr id="359" name="Google Shape;359;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a:t>‹#›</a:t>
            </a:fld>
            <a:endParaRPr/>
          </a:p>
        </p:txBody>
      </p:sp>
      <p:pic>
        <p:nvPicPr>
          <p:cNvPr id="360" name="Google Shape;360;p54"/>
          <p:cNvPicPr preferRelativeResize="0"/>
          <p:nvPr/>
        </p:nvPicPr>
        <p:blipFill>
          <a:blip r:embed="rId3">
            <a:alphaModFix/>
          </a:blip>
          <a:stretch>
            <a:fillRect/>
          </a:stretch>
        </p:blipFill>
        <p:spPr>
          <a:xfrm>
            <a:off x="7970648" y="3217625"/>
            <a:ext cx="1649625" cy="1925874"/>
          </a:xfrm>
          <a:prstGeom prst="rect">
            <a:avLst/>
          </a:prstGeom>
          <a:noFill/>
          <a:ln>
            <a:noFill/>
          </a:ln>
        </p:spPr>
      </p:pic>
      <p:pic>
        <p:nvPicPr>
          <p:cNvPr id="361" name="Google Shape;361;p54"/>
          <p:cNvPicPr preferRelativeResize="0"/>
          <p:nvPr/>
        </p:nvPicPr>
        <p:blipFill>
          <a:blip r:embed="rId4">
            <a:alphaModFix/>
          </a:blip>
          <a:stretch>
            <a:fillRect/>
          </a:stretch>
        </p:blipFill>
        <p:spPr>
          <a:xfrm>
            <a:off x="1144200" y="1101722"/>
            <a:ext cx="4596557" cy="36655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366" name="Shape 366"/>
        <p:cNvGrpSpPr/>
        <p:nvPr/>
      </p:nvGrpSpPr>
      <p:grpSpPr>
        <a:xfrm>
          <a:off x="0" y="0"/>
          <a:ext cx="0" cy="0"/>
          <a:chOff x="0" y="0"/>
          <a:chExt cx="0" cy="0"/>
        </a:xfrm>
      </p:grpSpPr>
      <p:sp>
        <p:nvSpPr>
          <p:cNvPr id="367" name="Google Shape;367;p55"/>
          <p:cNvSpPr txBox="1"/>
          <p:nvPr>
            <p:ph type="title"/>
          </p:nvPr>
        </p:nvSpPr>
        <p:spPr>
          <a:xfrm>
            <a:off x="625250" y="280225"/>
            <a:ext cx="6894000" cy="8007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accent3"/>
              </a:buClr>
              <a:buSzPct val="100000"/>
              <a:buFont typeface="Calibri"/>
              <a:buNone/>
            </a:pPr>
            <a:r>
              <a:rPr lang="en-GB"/>
              <a:t>Traffic Police Control Room</a:t>
            </a:r>
            <a:endParaRPr/>
          </a:p>
        </p:txBody>
      </p:sp>
      <p:sp>
        <p:nvSpPr>
          <p:cNvPr id="368" name="Google Shape;368;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a:t>‹#›</a:t>
            </a:fld>
            <a:endParaRPr/>
          </a:p>
        </p:txBody>
      </p:sp>
      <p:pic>
        <p:nvPicPr>
          <p:cNvPr id="369" name="Google Shape;369;p55"/>
          <p:cNvPicPr preferRelativeResize="0"/>
          <p:nvPr/>
        </p:nvPicPr>
        <p:blipFill>
          <a:blip r:embed="rId3">
            <a:alphaModFix/>
          </a:blip>
          <a:stretch>
            <a:fillRect/>
          </a:stretch>
        </p:blipFill>
        <p:spPr>
          <a:xfrm>
            <a:off x="7970648" y="3217625"/>
            <a:ext cx="1649625" cy="1925874"/>
          </a:xfrm>
          <a:prstGeom prst="rect">
            <a:avLst/>
          </a:prstGeom>
          <a:noFill/>
          <a:ln>
            <a:noFill/>
          </a:ln>
        </p:spPr>
      </p:pic>
      <p:pic>
        <p:nvPicPr>
          <p:cNvPr id="370" name="Google Shape;370;p55"/>
          <p:cNvPicPr preferRelativeResize="0"/>
          <p:nvPr/>
        </p:nvPicPr>
        <p:blipFill rotWithShape="1">
          <a:blip r:embed="rId4">
            <a:alphaModFix/>
          </a:blip>
          <a:srcRect b="17021" l="21008" r="15979" t="11488"/>
          <a:stretch/>
        </p:blipFill>
        <p:spPr>
          <a:xfrm>
            <a:off x="522575" y="1261538"/>
            <a:ext cx="2594925" cy="1775476"/>
          </a:xfrm>
          <a:prstGeom prst="rect">
            <a:avLst/>
          </a:prstGeom>
          <a:noFill/>
          <a:ln>
            <a:noFill/>
          </a:ln>
        </p:spPr>
      </p:pic>
      <p:pic>
        <p:nvPicPr>
          <p:cNvPr id="371" name="Google Shape;371;p55"/>
          <p:cNvPicPr preferRelativeResize="0"/>
          <p:nvPr/>
        </p:nvPicPr>
        <p:blipFill rotWithShape="1">
          <a:blip r:embed="rId5">
            <a:alphaModFix/>
          </a:blip>
          <a:srcRect b="0" l="6093" r="4565" t="0"/>
          <a:stretch/>
        </p:blipFill>
        <p:spPr>
          <a:xfrm>
            <a:off x="522587" y="3217655"/>
            <a:ext cx="2594925" cy="1783684"/>
          </a:xfrm>
          <a:prstGeom prst="rect">
            <a:avLst/>
          </a:prstGeom>
          <a:noFill/>
          <a:ln>
            <a:noFill/>
          </a:ln>
        </p:spPr>
      </p:pic>
      <p:pic>
        <p:nvPicPr>
          <p:cNvPr id="372" name="Google Shape;372;p55"/>
          <p:cNvPicPr preferRelativeResize="0"/>
          <p:nvPr/>
        </p:nvPicPr>
        <p:blipFill rotWithShape="1">
          <a:blip r:embed="rId6">
            <a:alphaModFix/>
          </a:blip>
          <a:srcRect b="18365" l="27218" r="15635" t="13435"/>
          <a:stretch/>
        </p:blipFill>
        <p:spPr>
          <a:xfrm>
            <a:off x="3436175" y="2083300"/>
            <a:ext cx="2271651" cy="1775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6"/>
          <p:cNvSpPr txBox="1"/>
          <p:nvPr>
            <p:ph type="title"/>
          </p:nvPr>
        </p:nvSpPr>
        <p:spPr>
          <a:xfrm>
            <a:off x="625250" y="280225"/>
            <a:ext cx="6894000" cy="800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accent3"/>
              </a:buClr>
              <a:buSzPts val="4500"/>
              <a:buFont typeface="Calibri"/>
              <a:buNone/>
            </a:pPr>
            <a:r>
              <a:rPr lang="en-GB"/>
              <a:t>Automatic Challan System</a:t>
            </a:r>
            <a:endParaRPr/>
          </a:p>
        </p:txBody>
      </p:sp>
      <p:sp>
        <p:nvSpPr>
          <p:cNvPr id="379" name="Google Shape;379;p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a:t>‹#›</a:t>
            </a:fld>
            <a:endParaRPr/>
          </a:p>
        </p:txBody>
      </p:sp>
      <p:pic>
        <p:nvPicPr>
          <p:cNvPr id="380" name="Google Shape;380;p56"/>
          <p:cNvPicPr preferRelativeResize="0"/>
          <p:nvPr/>
        </p:nvPicPr>
        <p:blipFill>
          <a:blip r:embed="rId3">
            <a:alphaModFix/>
          </a:blip>
          <a:stretch>
            <a:fillRect/>
          </a:stretch>
        </p:blipFill>
        <p:spPr>
          <a:xfrm>
            <a:off x="7970648" y="3217625"/>
            <a:ext cx="1649625" cy="1925874"/>
          </a:xfrm>
          <a:prstGeom prst="rect">
            <a:avLst/>
          </a:prstGeom>
          <a:noFill/>
          <a:ln>
            <a:noFill/>
          </a:ln>
        </p:spPr>
      </p:pic>
      <p:pic>
        <p:nvPicPr>
          <p:cNvPr id="381" name="Google Shape;381;p56"/>
          <p:cNvPicPr preferRelativeResize="0"/>
          <p:nvPr/>
        </p:nvPicPr>
        <p:blipFill>
          <a:blip r:embed="rId4">
            <a:alphaModFix/>
          </a:blip>
          <a:stretch>
            <a:fillRect/>
          </a:stretch>
        </p:blipFill>
        <p:spPr>
          <a:xfrm>
            <a:off x="6000750" y="3418488"/>
            <a:ext cx="2290389" cy="1524150"/>
          </a:xfrm>
          <a:prstGeom prst="rect">
            <a:avLst/>
          </a:prstGeom>
          <a:noFill/>
          <a:ln>
            <a:noFill/>
          </a:ln>
        </p:spPr>
      </p:pic>
      <p:pic>
        <p:nvPicPr>
          <p:cNvPr id="382" name="Google Shape;382;p56"/>
          <p:cNvPicPr preferRelativeResize="0"/>
          <p:nvPr/>
        </p:nvPicPr>
        <p:blipFill rotWithShape="1">
          <a:blip r:embed="rId5">
            <a:alphaModFix/>
          </a:blip>
          <a:srcRect b="16798" l="8345" r="7529" t="16857"/>
          <a:stretch/>
        </p:blipFill>
        <p:spPr>
          <a:xfrm>
            <a:off x="3622275" y="2786000"/>
            <a:ext cx="2057400" cy="1215350"/>
          </a:xfrm>
          <a:prstGeom prst="rect">
            <a:avLst/>
          </a:prstGeom>
          <a:noFill/>
          <a:ln>
            <a:noFill/>
          </a:ln>
        </p:spPr>
      </p:pic>
      <p:pic>
        <p:nvPicPr>
          <p:cNvPr id="383" name="Google Shape;383;p56"/>
          <p:cNvPicPr preferRelativeResize="0"/>
          <p:nvPr/>
        </p:nvPicPr>
        <p:blipFill>
          <a:blip r:embed="rId6">
            <a:alphaModFix/>
          </a:blip>
          <a:stretch>
            <a:fillRect/>
          </a:stretch>
        </p:blipFill>
        <p:spPr>
          <a:xfrm>
            <a:off x="390879" y="2786000"/>
            <a:ext cx="2466975" cy="184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